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61" r:id="rId4"/>
  </p:sldMasterIdLst>
  <p:notesMasterIdLst>
    <p:notesMasterId r:id="rId12"/>
  </p:notesMasterIdLst>
  <p:sldIdLst>
    <p:sldId id="446" r:id="rId5"/>
    <p:sldId id="455" r:id="rId6"/>
    <p:sldId id="394" r:id="rId7"/>
    <p:sldId id="458" r:id="rId8"/>
    <p:sldId id="464" r:id="rId9"/>
    <p:sldId id="462" r:id="rId10"/>
    <p:sldId id="442" r:id="rId11"/>
  </p:sldIdLst>
  <p:sldSz cx="12192000" cy="6858000"/>
  <p:notesSz cx="6858000" cy="9144000"/>
  <p:embeddedFontLst>
    <p:embeddedFont>
      <p:font typeface="Jost" pitchFamily="2" charset="0"/>
      <p:regular r:id="rId13"/>
      <p:bold r:id="rId14"/>
      <p:italic r:id="rId15"/>
      <p:boldItalic r:id="rId16"/>
    </p:embeddedFont>
    <p:embeddedFont>
      <p:font typeface="Jost Bold" pitchFamily="2" charset="0"/>
      <p:bold r:id="rId17"/>
    </p:embeddedFont>
    <p:embeddedFont>
      <p:font typeface="Jost Regular" pitchFamily="2" charset="0"/>
      <p:regular r:id="rId18"/>
    </p:embeddedFont>
    <p:embeddedFont>
      <p:font typeface="Jost SemiBold" pitchFamily="2" charset="0"/>
      <p:regular r:id="rId19"/>
      <p:bold r:id="rId20"/>
      <p:italic r:id="rId21"/>
      <p:boldItalic r:id="rId22"/>
    </p:embeddedFont>
    <p:embeddedFont>
      <p:font typeface="Nohemi Semi Bold" pitchFamily="2" charset="0"/>
      <p:regular r:id="rId23"/>
      <p:bold r:id="rId2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0F7BE75-C325-367C-37E6-F453CD46C996}" name="Linda HELLAL" initials="LH" userId="S::linda.hellal@nexans.com::b915f15c-0ee9-41b7-9414-96967b939c95" providerId="AD"/>
  <p188:author id="{9E4B65F7-EDC1-1EA1-80F3-5B482554CDA2}" name="Léa Cherbonnier" initials="LC" userId="S::lea.cherbonnier@mprez.fr::ceb85366-8716-4639-9fc9-dc8fac2f2a9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9" y="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Jost Regular" pitchFamily="2" charset="0"/>
              </a:defRPr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Jost Regular" pitchFamily="2" charset="0"/>
              </a:defRPr>
            </a:lvl1pPr>
          </a:lstStyle>
          <a:p>
            <a:fld id="{89DBCE5E-94BD-49F9-9742-A0E793828875}" type="datetimeFigureOut">
              <a:rPr lang="fr-FR" smtClean="0"/>
              <a:pPr/>
              <a:t>23/10/2025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Jost Regular" pitchFamily="2" charset="0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Jost Regular" pitchFamily="2" charset="0"/>
              </a:defRPr>
            </a:lvl1pPr>
          </a:lstStyle>
          <a:p>
            <a:fld id="{CBAE93C9-0ECE-4817-AE60-947D746F08E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886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Jost Regular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Jost Regular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Jost Regular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Jost Regular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Jost Regular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AE93C9-0ECE-4817-AE60-947D746F08EA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130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xans.fr/fr/" TargetMode="Externa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microsoft.com/office/2007/relationships/hdphoto" Target="../media/hdphoto2.wdp"/><Relationship Id="rId4" Type="http://schemas.openxmlformats.org/officeDocument/2006/relationships/hyperlink" Target="https://www.nexans.fr/fr/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pour une image  15">
            <a:extLst>
              <a:ext uri="{FF2B5EF4-FFF2-40B4-BE49-F238E27FC236}">
                <a16:creationId xmlns:a16="http://schemas.microsoft.com/office/drawing/2014/main" id="{E1711860-ACA1-47CA-F13F-00F15E36520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"/>
            <a:ext cx="10596562" cy="5740399"/>
          </a:xfrm>
          <a:custGeom>
            <a:avLst/>
            <a:gdLst>
              <a:gd name="connsiteX0" fmla="*/ 433387 w 10596562"/>
              <a:gd name="connsiteY0" fmla="*/ 5289840 h 5740399"/>
              <a:gd name="connsiteX1" fmla="*/ 433387 w 10596562"/>
              <a:gd name="connsiteY1" fmla="*/ 5335559 h 5740399"/>
              <a:gd name="connsiteX2" fmla="*/ 837707 w 10596562"/>
              <a:gd name="connsiteY2" fmla="*/ 5335559 h 5740399"/>
              <a:gd name="connsiteX3" fmla="*/ 837707 w 10596562"/>
              <a:gd name="connsiteY3" fmla="*/ 5289840 h 5740399"/>
              <a:gd name="connsiteX4" fmla="*/ 1999547 w 10596562"/>
              <a:gd name="connsiteY4" fmla="*/ 1326457 h 5740399"/>
              <a:gd name="connsiteX5" fmla="*/ 2019865 w 10596562"/>
              <a:gd name="connsiteY5" fmla="*/ 1326457 h 5740399"/>
              <a:gd name="connsiteX6" fmla="*/ 2027578 w 10596562"/>
              <a:gd name="connsiteY6" fmla="*/ 1329583 h 5740399"/>
              <a:gd name="connsiteX7" fmla="*/ 2030173 w 10596562"/>
              <a:gd name="connsiteY7" fmla="*/ 1330635 h 5740399"/>
              <a:gd name="connsiteX8" fmla="*/ 2033759 w 10596562"/>
              <a:gd name="connsiteY8" fmla="*/ 1341116 h 5740399"/>
              <a:gd name="connsiteX9" fmla="*/ 2032489 w 10596562"/>
              <a:gd name="connsiteY9" fmla="*/ 1348054 h 5740399"/>
              <a:gd name="connsiteX10" fmla="*/ 2029202 w 10596562"/>
              <a:gd name="connsiteY10" fmla="*/ 1352381 h 5740399"/>
              <a:gd name="connsiteX11" fmla="*/ 2024720 w 10596562"/>
              <a:gd name="connsiteY11" fmla="*/ 1354544 h 5740399"/>
              <a:gd name="connsiteX12" fmla="*/ 2019902 w 10596562"/>
              <a:gd name="connsiteY12" fmla="*/ 1355104 h 5740399"/>
              <a:gd name="connsiteX13" fmla="*/ 2019902 w 10596562"/>
              <a:gd name="connsiteY13" fmla="*/ 1355141 h 5740399"/>
              <a:gd name="connsiteX14" fmla="*/ 1999547 w 10596562"/>
              <a:gd name="connsiteY14" fmla="*/ 1355141 h 5740399"/>
              <a:gd name="connsiteX15" fmla="*/ 1096859 w 10596562"/>
              <a:gd name="connsiteY15" fmla="*/ 1326457 h 5740399"/>
              <a:gd name="connsiteX16" fmla="*/ 1117178 w 10596562"/>
              <a:gd name="connsiteY16" fmla="*/ 1326457 h 5740399"/>
              <a:gd name="connsiteX17" fmla="*/ 1124891 w 10596562"/>
              <a:gd name="connsiteY17" fmla="*/ 1329583 h 5740399"/>
              <a:gd name="connsiteX18" fmla="*/ 1127487 w 10596562"/>
              <a:gd name="connsiteY18" fmla="*/ 1330635 h 5740399"/>
              <a:gd name="connsiteX19" fmla="*/ 1131072 w 10596562"/>
              <a:gd name="connsiteY19" fmla="*/ 1341116 h 5740399"/>
              <a:gd name="connsiteX20" fmla="*/ 1129802 w 10596562"/>
              <a:gd name="connsiteY20" fmla="*/ 1348054 h 5740399"/>
              <a:gd name="connsiteX21" fmla="*/ 1126515 w 10596562"/>
              <a:gd name="connsiteY21" fmla="*/ 1352381 h 5740399"/>
              <a:gd name="connsiteX22" fmla="*/ 1122033 w 10596562"/>
              <a:gd name="connsiteY22" fmla="*/ 1354544 h 5740399"/>
              <a:gd name="connsiteX23" fmla="*/ 1117215 w 10596562"/>
              <a:gd name="connsiteY23" fmla="*/ 1355104 h 5740399"/>
              <a:gd name="connsiteX24" fmla="*/ 1117215 w 10596562"/>
              <a:gd name="connsiteY24" fmla="*/ 1355141 h 5740399"/>
              <a:gd name="connsiteX25" fmla="*/ 1096859 w 10596562"/>
              <a:gd name="connsiteY25" fmla="*/ 1355141 h 5740399"/>
              <a:gd name="connsiteX26" fmla="*/ 1818919 w 10596562"/>
              <a:gd name="connsiteY26" fmla="*/ 1312320 h 5740399"/>
              <a:gd name="connsiteX27" fmla="*/ 1813802 w 10596562"/>
              <a:gd name="connsiteY27" fmla="*/ 1314334 h 5740399"/>
              <a:gd name="connsiteX28" fmla="*/ 1811785 w 10596562"/>
              <a:gd name="connsiteY28" fmla="*/ 1319444 h 5740399"/>
              <a:gd name="connsiteX29" fmla="*/ 1811785 w 10596562"/>
              <a:gd name="connsiteY29" fmla="*/ 1319444 h 5740399"/>
              <a:gd name="connsiteX30" fmla="*/ 1811785 w 10596562"/>
              <a:gd name="connsiteY30" fmla="*/ 1319444 h 5740399"/>
              <a:gd name="connsiteX31" fmla="*/ 1812674 w 10596562"/>
              <a:gd name="connsiteY31" fmla="*/ 1321629 h 5740399"/>
              <a:gd name="connsiteX32" fmla="*/ 1813802 w 10596562"/>
              <a:gd name="connsiteY32" fmla="*/ 1324405 h 5740399"/>
              <a:gd name="connsiteX33" fmla="*/ 1813802 w 10596562"/>
              <a:gd name="connsiteY33" fmla="*/ 1324405 h 5740399"/>
              <a:gd name="connsiteX34" fmla="*/ 1813802 w 10596562"/>
              <a:gd name="connsiteY34" fmla="*/ 1324405 h 5740399"/>
              <a:gd name="connsiteX35" fmla="*/ 1818919 w 10596562"/>
              <a:gd name="connsiteY35" fmla="*/ 1326419 h 5740399"/>
              <a:gd name="connsiteX36" fmla="*/ 1839648 w 10596562"/>
              <a:gd name="connsiteY36" fmla="*/ 1326419 h 5740399"/>
              <a:gd name="connsiteX37" fmla="*/ 1839648 w 10596562"/>
              <a:gd name="connsiteY37" fmla="*/ 1404339 h 5740399"/>
              <a:gd name="connsiteX38" fmla="*/ 1841815 w 10596562"/>
              <a:gd name="connsiteY38" fmla="*/ 1409599 h 5740399"/>
              <a:gd name="connsiteX39" fmla="*/ 1841815 w 10596562"/>
              <a:gd name="connsiteY39" fmla="*/ 1409599 h 5740399"/>
              <a:gd name="connsiteX40" fmla="*/ 1841815 w 10596562"/>
              <a:gd name="connsiteY40" fmla="*/ 1409599 h 5740399"/>
              <a:gd name="connsiteX41" fmla="*/ 1843089 w 10596562"/>
              <a:gd name="connsiteY41" fmla="*/ 1410122 h 5740399"/>
              <a:gd name="connsiteX42" fmla="*/ 1847081 w 10596562"/>
              <a:gd name="connsiteY42" fmla="*/ 1411762 h 5740399"/>
              <a:gd name="connsiteX43" fmla="*/ 1847081 w 10596562"/>
              <a:gd name="connsiteY43" fmla="*/ 1411762 h 5740399"/>
              <a:gd name="connsiteX44" fmla="*/ 1847081 w 10596562"/>
              <a:gd name="connsiteY44" fmla="*/ 1411762 h 5740399"/>
              <a:gd name="connsiteX45" fmla="*/ 1852347 w 10596562"/>
              <a:gd name="connsiteY45" fmla="*/ 1409599 h 5740399"/>
              <a:gd name="connsiteX46" fmla="*/ 1854514 w 10596562"/>
              <a:gd name="connsiteY46" fmla="*/ 1404339 h 5740399"/>
              <a:gd name="connsiteX47" fmla="*/ 1854514 w 10596562"/>
              <a:gd name="connsiteY47" fmla="*/ 1326419 h 5740399"/>
              <a:gd name="connsiteX48" fmla="*/ 1875094 w 10596562"/>
              <a:gd name="connsiteY48" fmla="*/ 1326419 h 5740399"/>
              <a:gd name="connsiteX49" fmla="*/ 1880285 w 10596562"/>
              <a:gd name="connsiteY49" fmla="*/ 1324405 h 5740399"/>
              <a:gd name="connsiteX50" fmla="*/ 1882377 w 10596562"/>
              <a:gd name="connsiteY50" fmla="*/ 1319444 h 5740399"/>
              <a:gd name="connsiteX51" fmla="*/ 1881213 w 10596562"/>
              <a:gd name="connsiteY51" fmla="*/ 1316601 h 5740399"/>
              <a:gd name="connsiteX52" fmla="*/ 1880285 w 10596562"/>
              <a:gd name="connsiteY52" fmla="*/ 1314334 h 5740399"/>
              <a:gd name="connsiteX53" fmla="*/ 1875094 w 10596562"/>
              <a:gd name="connsiteY53" fmla="*/ 1312320 h 5740399"/>
              <a:gd name="connsiteX54" fmla="*/ 1382779 w 10596562"/>
              <a:gd name="connsiteY54" fmla="*/ 1312320 h 5740399"/>
              <a:gd name="connsiteX55" fmla="*/ 1377662 w 10596562"/>
              <a:gd name="connsiteY55" fmla="*/ 1314334 h 5740399"/>
              <a:gd name="connsiteX56" fmla="*/ 1375645 w 10596562"/>
              <a:gd name="connsiteY56" fmla="*/ 1319444 h 5740399"/>
              <a:gd name="connsiteX57" fmla="*/ 1375645 w 10596562"/>
              <a:gd name="connsiteY57" fmla="*/ 1319444 h 5740399"/>
              <a:gd name="connsiteX58" fmla="*/ 1375645 w 10596562"/>
              <a:gd name="connsiteY58" fmla="*/ 1319444 h 5740399"/>
              <a:gd name="connsiteX59" fmla="*/ 1376534 w 10596562"/>
              <a:gd name="connsiteY59" fmla="*/ 1321629 h 5740399"/>
              <a:gd name="connsiteX60" fmla="*/ 1377662 w 10596562"/>
              <a:gd name="connsiteY60" fmla="*/ 1324405 h 5740399"/>
              <a:gd name="connsiteX61" fmla="*/ 1377662 w 10596562"/>
              <a:gd name="connsiteY61" fmla="*/ 1324405 h 5740399"/>
              <a:gd name="connsiteX62" fmla="*/ 1377662 w 10596562"/>
              <a:gd name="connsiteY62" fmla="*/ 1324405 h 5740399"/>
              <a:gd name="connsiteX63" fmla="*/ 1382779 w 10596562"/>
              <a:gd name="connsiteY63" fmla="*/ 1326419 h 5740399"/>
              <a:gd name="connsiteX64" fmla="*/ 1403508 w 10596562"/>
              <a:gd name="connsiteY64" fmla="*/ 1326419 h 5740399"/>
              <a:gd name="connsiteX65" fmla="*/ 1403508 w 10596562"/>
              <a:gd name="connsiteY65" fmla="*/ 1404339 h 5740399"/>
              <a:gd name="connsiteX66" fmla="*/ 1405675 w 10596562"/>
              <a:gd name="connsiteY66" fmla="*/ 1409599 h 5740399"/>
              <a:gd name="connsiteX67" fmla="*/ 1410941 w 10596562"/>
              <a:gd name="connsiteY67" fmla="*/ 1411762 h 5740399"/>
              <a:gd name="connsiteX68" fmla="*/ 1410941 w 10596562"/>
              <a:gd name="connsiteY68" fmla="*/ 1411762 h 5740399"/>
              <a:gd name="connsiteX69" fmla="*/ 1410941 w 10596562"/>
              <a:gd name="connsiteY69" fmla="*/ 1411762 h 5740399"/>
              <a:gd name="connsiteX70" fmla="*/ 1416207 w 10596562"/>
              <a:gd name="connsiteY70" fmla="*/ 1409599 h 5740399"/>
              <a:gd name="connsiteX71" fmla="*/ 1418374 w 10596562"/>
              <a:gd name="connsiteY71" fmla="*/ 1404339 h 5740399"/>
              <a:gd name="connsiteX72" fmla="*/ 1418374 w 10596562"/>
              <a:gd name="connsiteY72" fmla="*/ 1326419 h 5740399"/>
              <a:gd name="connsiteX73" fmla="*/ 1438954 w 10596562"/>
              <a:gd name="connsiteY73" fmla="*/ 1326419 h 5740399"/>
              <a:gd name="connsiteX74" fmla="*/ 1444145 w 10596562"/>
              <a:gd name="connsiteY74" fmla="*/ 1324405 h 5740399"/>
              <a:gd name="connsiteX75" fmla="*/ 1446237 w 10596562"/>
              <a:gd name="connsiteY75" fmla="*/ 1319444 h 5740399"/>
              <a:gd name="connsiteX76" fmla="*/ 1444145 w 10596562"/>
              <a:gd name="connsiteY76" fmla="*/ 1314334 h 5740399"/>
              <a:gd name="connsiteX77" fmla="*/ 1444145 w 10596562"/>
              <a:gd name="connsiteY77" fmla="*/ 1314334 h 5740399"/>
              <a:gd name="connsiteX78" fmla="*/ 1444145 w 10596562"/>
              <a:gd name="connsiteY78" fmla="*/ 1314334 h 5740399"/>
              <a:gd name="connsiteX79" fmla="*/ 1438954 w 10596562"/>
              <a:gd name="connsiteY79" fmla="*/ 1312320 h 5740399"/>
              <a:gd name="connsiteX80" fmla="*/ 1005427 w 10596562"/>
              <a:gd name="connsiteY80" fmla="*/ 1312320 h 5740399"/>
              <a:gd name="connsiteX81" fmla="*/ 1000310 w 10596562"/>
              <a:gd name="connsiteY81" fmla="*/ 1314334 h 5740399"/>
              <a:gd name="connsiteX82" fmla="*/ 998293 w 10596562"/>
              <a:gd name="connsiteY82" fmla="*/ 1319444 h 5740399"/>
              <a:gd name="connsiteX83" fmla="*/ 998293 w 10596562"/>
              <a:gd name="connsiteY83" fmla="*/ 1319444 h 5740399"/>
              <a:gd name="connsiteX84" fmla="*/ 998293 w 10596562"/>
              <a:gd name="connsiteY84" fmla="*/ 1319444 h 5740399"/>
              <a:gd name="connsiteX85" fmla="*/ 999182 w 10596562"/>
              <a:gd name="connsiteY85" fmla="*/ 1321629 h 5740399"/>
              <a:gd name="connsiteX86" fmla="*/ 1000310 w 10596562"/>
              <a:gd name="connsiteY86" fmla="*/ 1324405 h 5740399"/>
              <a:gd name="connsiteX87" fmla="*/ 1000310 w 10596562"/>
              <a:gd name="connsiteY87" fmla="*/ 1324405 h 5740399"/>
              <a:gd name="connsiteX88" fmla="*/ 1000310 w 10596562"/>
              <a:gd name="connsiteY88" fmla="*/ 1324405 h 5740399"/>
              <a:gd name="connsiteX89" fmla="*/ 1005427 w 10596562"/>
              <a:gd name="connsiteY89" fmla="*/ 1326419 h 5740399"/>
              <a:gd name="connsiteX90" fmla="*/ 1026156 w 10596562"/>
              <a:gd name="connsiteY90" fmla="*/ 1326419 h 5740399"/>
              <a:gd name="connsiteX91" fmla="*/ 1026156 w 10596562"/>
              <a:gd name="connsiteY91" fmla="*/ 1404339 h 5740399"/>
              <a:gd name="connsiteX92" fmla="*/ 1028323 w 10596562"/>
              <a:gd name="connsiteY92" fmla="*/ 1409599 h 5740399"/>
              <a:gd name="connsiteX93" fmla="*/ 1028323 w 10596562"/>
              <a:gd name="connsiteY93" fmla="*/ 1409599 h 5740399"/>
              <a:gd name="connsiteX94" fmla="*/ 1028323 w 10596562"/>
              <a:gd name="connsiteY94" fmla="*/ 1409599 h 5740399"/>
              <a:gd name="connsiteX95" fmla="*/ 1029597 w 10596562"/>
              <a:gd name="connsiteY95" fmla="*/ 1410122 h 5740399"/>
              <a:gd name="connsiteX96" fmla="*/ 1033589 w 10596562"/>
              <a:gd name="connsiteY96" fmla="*/ 1411762 h 5740399"/>
              <a:gd name="connsiteX97" fmla="*/ 1033589 w 10596562"/>
              <a:gd name="connsiteY97" fmla="*/ 1411762 h 5740399"/>
              <a:gd name="connsiteX98" fmla="*/ 1033589 w 10596562"/>
              <a:gd name="connsiteY98" fmla="*/ 1411762 h 5740399"/>
              <a:gd name="connsiteX99" fmla="*/ 1038856 w 10596562"/>
              <a:gd name="connsiteY99" fmla="*/ 1409599 h 5740399"/>
              <a:gd name="connsiteX100" fmla="*/ 1041022 w 10596562"/>
              <a:gd name="connsiteY100" fmla="*/ 1404339 h 5740399"/>
              <a:gd name="connsiteX101" fmla="*/ 1041022 w 10596562"/>
              <a:gd name="connsiteY101" fmla="*/ 1326419 h 5740399"/>
              <a:gd name="connsiteX102" fmla="*/ 1061602 w 10596562"/>
              <a:gd name="connsiteY102" fmla="*/ 1326419 h 5740399"/>
              <a:gd name="connsiteX103" fmla="*/ 1066793 w 10596562"/>
              <a:gd name="connsiteY103" fmla="*/ 1324405 h 5740399"/>
              <a:gd name="connsiteX104" fmla="*/ 1068885 w 10596562"/>
              <a:gd name="connsiteY104" fmla="*/ 1319444 h 5740399"/>
              <a:gd name="connsiteX105" fmla="*/ 1066793 w 10596562"/>
              <a:gd name="connsiteY105" fmla="*/ 1314334 h 5740399"/>
              <a:gd name="connsiteX106" fmla="*/ 1066793 w 10596562"/>
              <a:gd name="connsiteY106" fmla="*/ 1314334 h 5740399"/>
              <a:gd name="connsiteX107" fmla="*/ 1066793 w 10596562"/>
              <a:gd name="connsiteY107" fmla="*/ 1314334 h 5740399"/>
              <a:gd name="connsiteX108" fmla="*/ 1061602 w 10596562"/>
              <a:gd name="connsiteY108" fmla="*/ 1312320 h 5740399"/>
              <a:gd name="connsiteX109" fmla="*/ 2074359 w 10596562"/>
              <a:gd name="connsiteY109" fmla="*/ 1312283 h 5740399"/>
              <a:gd name="connsiteX110" fmla="*/ 2067935 w 10596562"/>
              <a:gd name="connsiteY110" fmla="*/ 1314931 h 5740399"/>
              <a:gd name="connsiteX111" fmla="*/ 2065283 w 10596562"/>
              <a:gd name="connsiteY111" fmla="*/ 1321235 h 5740399"/>
              <a:gd name="connsiteX112" fmla="*/ 2065283 w 10596562"/>
              <a:gd name="connsiteY112" fmla="*/ 1321235 h 5740399"/>
              <a:gd name="connsiteX113" fmla="*/ 2065283 w 10596562"/>
              <a:gd name="connsiteY113" fmla="*/ 1401393 h 5740399"/>
              <a:gd name="connsiteX114" fmla="*/ 2065283 w 10596562"/>
              <a:gd name="connsiteY114" fmla="*/ 1401393 h 5740399"/>
              <a:gd name="connsiteX115" fmla="*/ 2066547 w 10596562"/>
              <a:gd name="connsiteY115" fmla="*/ 1404348 h 5740399"/>
              <a:gd name="connsiteX116" fmla="*/ 2068010 w 10596562"/>
              <a:gd name="connsiteY116" fmla="*/ 1407771 h 5740399"/>
              <a:gd name="connsiteX117" fmla="*/ 2068010 w 10596562"/>
              <a:gd name="connsiteY117" fmla="*/ 1407771 h 5740399"/>
              <a:gd name="connsiteX118" fmla="*/ 2068010 w 10596562"/>
              <a:gd name="connsiteY118" fmla="*/ 1407771 h 5740399"/>
              <a:gd name="connsiteX119" fmla="*/ 2074397 w 10596562"/>
              <a:gd name="connsiteY119" fmla="*/ 1410345 h 5740399"/>
              <a:gd name="connsiteX120" fmla="*/ 2074397 w 10596562"/>
              <a:gd name="connsiteY120" fmla="*/ 1410271 h 5740399"/>
              <a:gd name="connsiteX121" fmla="*/ 2115968 w 10596562"/>
              <a:gd name="connsiteY121" fmla="*/ 1410271 h 5740399"/>
              <a:gd name="connsiteX122" fmla="*/ 2121086 w 10596562"/>
              <a:gd name="connsiteY122" fmla="*/ 1408256 h 5740399"/>
              <a:gd name="connsiteX123" fmla="*/ 2123251 w 10596562"/>
              <a:gd name="connsiteY123" fmla="*/ 1403146 h 5740399"/>
              <a:gd name="connsiteX124" fmla="*/ 2123251 w 10596562"/>
              <a:gd name="connsiteY124" fmla="*/ 1403146 h 5740399"/>
              <a:gd name="connsiteX125" fmla="*/ 2123251 w 10596562"/>
              <a:gd name="connsiteY125" fmla="*/ 1403146 h 5740399"/>
              <a:gd name="connsiteX126" fmla="*/ 2122793 w 10596562"/>
              <a:gd name="connsiteY126" fmla="*/ 1402097 h 5740399"/>
              <a:gd name="connsiteX127" fmla="*/ 2121086 w 10596562"/>
              <a:gd name="connsiteY127" fmla="*/ 1398185 h 5740399"/>
              <a:gd name="connsiteX128" fmla="*/ 2119490 w 10596562"/>
              <a:gd name="connsiteY128" fmla="*/ 1397557 h 5740399"/>
              <a:gd name="connsiteX129" fmla="*/ 2115968 w 10596562"/>
              <a:gd name="connsiteY129" fmla="*/ 1396171 h 5740399"/>
              <a:gd name="connsiteX130" fmla="*/ 2080111 w 10596562"/>
              <a:gd name="connsiteY130" fmla="*/ 1396171 h 5740399"/>
              <a:gd name="connsiteX131" fmla="*/ 2080111 w 10596562"/>
              <a:gd name="connsiteY131" fmla="*/ 1366517 h 5740399"/>
              <a:gd name="connsiteX132" fmla="*/ 2113167 w 10596562"/>
              <a:gd name="connsiteY132" fmla="*/ 1366517 h 5740399"/>
              <a:gd name="connsiteX133" fmla="*/ 2118358 w 10596562"/>
              <a:gd name="connsiteY133" fmla="*/ 1364503 h 5740399"/>
              <a:gd name="connsiteX134" fmla="*/ 2120450 w 10596562"/>
              <a:gd name="connsiteY134" fmla="*/ 1359542 h 5740399"/>
              <a:gd name="connsiteX135" fmla="*/ 2120450 w 10596562"/>
              <a:gd name="connsiteY135" fmla="*/ 1359542 h 5740399"/>
              <a:gd name="connsiteX136" fmla="*/ 2120450 w 10596562"/>
              <a:gd name="connsiteY136" fmla="*/ 1359542 h 5740399"/>
              <a:gd name="connsiteX137" fmla="*/ 2119986 w 10596562"/>
              <a:gd name="connsiteY137" fmla="*/ 1358409 h 5740399"/>
              <a:gd name="connsiteX138" fmla="*/ 2118358 w 10596562"/>
              <a:gd name="connsiteY138" fmla="*/ 1354432 h 5740399"/>
              <a:gd name="connsiteX139" fmla="*/ 2118358 w 10596562"/>
              <a:gd name="connsiteY139" fmla="*/ 1354432 h 5740399"/>
              <a:gd name="connsiteX140" fmla="*/ 2118358 w 10596562"/>
              <a:gd name="connsiteY140" fmla="*/ 1354432 h 5740399"/>
              <a:gd name="connsiteX141" fmla="*/ 2116300 w 10596562"/>
              <a:gd name="connsiteY141" fmla="*/ 1353634 h 5740399"/>
              <a:gd name="connsiteX142" fmla="*/ 2113167 w 10596562"/>
              <a:gd name="connsiteY142" fmla="*/ 1352418 h 5740399"/>
              <a:gd name="connsiteX143" fmla="*/ 2113166 w 10596562"/>
              <a:gd name="connsiteY143" fmla="*/ 1352418 h 5740399"/>
              <a:gd name="connsiteX144" fmla="*/ 2113166 w 10596562"/>
              <a:gd name="connsiteY144" fmla="*/ 1352418 h 5740399"/>
              <a:gd name="connsiteX145" fmla="*/ 2080111 w 10596562"/>
              <a:gd name="connsiteY145" fmla="*/ 1352418 h 5740399"/>
              <a:gd name="connsiteX146" fmla="*/ 2080111 w 10596562"/>
              <a:gd name="connsiteY146" fmla="*/ 1326420 h 5740399"/>
              <a:gd name="connsiteX147" fmla="*/ 2114998 w 10596562"/>
              <a:gd name="connsiteY147" fmla="*/ 1326420 h 5740399"/>
              <a:gd name="connsiteX148" fmla="*/ 2120189 w 10596562"/>
              <a:gd name="connsiteY148" fmla="*/ 1324443 h 5740399"/>
              <a:gd name="connsiteX149" fmla="*/ 2122281 w 10596562"/>
              <a:gd name="connsiteY149" fmla="*/ 1319557 h 5740399"/>
              <a:gd name="connsiteX150" fmla="*/ 2120189 w 10596562"/>
              <a:gd name="connsiteY150" fmla="*/ 1314372 h 5740399"/>
              <a:gd name="connsiteX151" fmla="*/ 2120188 w 10596562"/>
              <a:gd name="connsiteY151" fmla="*/ 1314372 h 5740399"/>
              <a:gd name="connsiteX152" fmla="*/ 2120188 w 10596562"/>
              <a:gd name="connsiteY152" fmla="*/ 1314372 h 5740399"/>
              <a:gd name="connsiteX153" fmla="*/ 2118854 w 10596562"/>
              <a:gd name="connsiteY153" fmla="*/ 1313835 h 5740399"/>
              <a:gd name="connsiteX154" fmla="*/ 2114998 w 10596562"/>
              <a:gd name="connsiteY154" fmla="*/ 1312283 h 5740399"/>
              <a:gd name="connsiteX155" fmla="*/ 2114997 w 10596562"/>
              <a:gd name="connsiteY155" fmla="*/ 1312283 h 5740399"/>
              <a:gd name="connsiteX156" fmla="*/ 1993794 w 10596562"/>
              <a:gd name="connsiteY156" fmla="*/ 1312283 h 5740399"/>
              <a:gd name="connsiteX157" fmla="*/ 1987370 w 10596562"/>
              <a:gd name="connsiteY157" fmla="*/ 1314931 h 5740399"/>
              <a:gd name="connsiteX158" fmla="*/ 1984718 w 10596562"/>
              <a:gd name="connsiteY158" fmla="*/ 1321235 h 5740399"/>
              <a:gd name="connsiteX159" fmla="*/ 1984718 w 10596562"/>
              <a:gd name="connsiteY159" fmla="*/ 1404452 h 5740399"/>
              <a:gd name="connsiteX160" fmla="*/ 1986884 w 10596562"/>
              <a:gd name="connsiteY160" fmla="*/ 1409636 h 5740399"/>
              <a:gd name="connsiteX161" fmla="*/ 1986884 w 10596562"/>
              <a:gd name="connsiteY161" fmla="*/ 1409636 h 5740399"/>
              <a:gd name="connsiteX162" fmla="*/ 1986884 w 10596562"/>
              <a:gd name="connsiteY162" fmla="*/ 1409636 h 5740399"/>
              <a:gd name="connsiteX163" fmla="*/ 1992151 w 10596562"/>
              <a:gd name="connsiteY163" fmla="*/ 1411725 h 5740399"/>
              <a:gd name="connsiteX164" fmla="*/ 1997342 w 10596562"/>
              <a:gd name="connsiteY164" fmla="*/ 1409636 h 5740399"/>
              <a:gd name="connsiteX165" fmla="*/ 1999583 w 10596562"/>
              <a:gd name="connsiteY165" fmla="*/ 1404452 h 5740399"/>
              <a:gd name="connsiteX166" fmla="*/ 1999583 w 10596562"/>
              <a:gd name="connsiteY166" fmla="*/ 1369203 h 5740399"/>
              <a:gd name="connsiteX167" fmla="*/ 2012208 w 10596562"/>
              <a:gd name="connsiteY167" fmla="*/ 1369203 h 5740399"/>
              <a:gd name="connsiteX168" fmla="*/ 2035552 w 10596562"/>
              <a:gd name="connsiteY168" fmla="*/ 1408219 h 5740399"/>
              <a:gd name="connsiteX169" fmla="*/ 2037928 w 10596562"/>
              <a:gd name="connsiteY169" fmla="*/ 1410592 h 5740399"/>
              <a:gd name="connsiteX170" fmla="*/ 2038129 w 10596562"/>
              <a:gd name="connsiteY170" fmla="*/ 1410793 h 5740399"/>
              <a:gd name="connsiteX171" fmla="*/ 2041715 w 10596562"/>
              <a:gd name="connsiteY171" fmla="*/ 1411688 h 5740399"/>
              <a:gd name="connsiteX172" fmla="*/ 2046832 w 10596562"/>
              <a:gd name="connsiteY172" fmla="*/ 1409524 h 5740399"/>
              <a:gd name="connsiteX173" fmla="*/ 2048998 w 10596562"/>
              <a:gd name="connsiteY173" fmla="*/ 1404563 h 5740399"/>
              <a:gd name="connsiteX174" fmla="*/ 2047878 w 10596562"/>
              <a:gd name="connsiteY174" fmla="*/ 1400796 h 5740399"/>
              <a:gd name="connsiteX175" fmla="*/ 2032171 w 10596562"/>
              <a:gd name="connsiteY175" fmla="*/ 1374483 h 5740399"/>
              <a:gd name="connsiteX176" fmla="*/ 2028418 w 10596562"/>
              <a:gd name="connsiteY176" fmla="*/ 1368196 h 5740399"/>
              <a:gd name="connsiteX177" fmla="*/ 2040594 w 10596562"/>
              <a:gd name="connsiteY177" fmla="*/ 1361631 h 5740399"/>
              <a:gd name="connsiteX178" fmla="*/ 2048587 w 10596562"/>
              <a:gd name="connsiteY178" fmla="*/ 1341079 h 5740399"/>
              <a:gd name="connsiteX179" fmla="*/ 2043276 w 10596562"/>
              <a:gd name="connsiteY179" fmla="*/ 1327404 h 5740399"/>
              <a:gd name="connsiteX180" fmla="*/ 2040445 w 10596562"/>
              <a:gd name="connsiteY180" fmla="*/ 1320116 h 5740399"/>
              <a:gd name="connsiteX181" fmla="*/ 2025216 w 10596562"/>
              <a:gd name="connsiteY181" fmla="*/ 1314320 h 5740399"/>
              <a:gd name="connsiteX182" fmla="*/ 2019865 w 10596562"/>
              <a:gd name="connsiteY182" fmla="*/ 1312283 h 5740399"/>
              <a:gd name="connsiteX183" fmla="*/ 2019865 w 10596562"/>
              <a:gd name="connsiteY183" fmla="*/ 1312283 h 5740399"/>
              <a:gd name="connsiteX184" fmla="*/ 1993794 w 10596562"/>
              <a:gd name="connsiteY184" fmla="*/ 1312283 h 5740399"/>
              <a:gd name="connsiteX185" fmla="*/ 1669481 w 10596562"/>
              <a:gd name="connsiteY185" fmla="*/ 1312283 h 5740399"/>
              <a:gd name="connsiteX186" fmla="*/ 1663057 w 10596562"/>
              <a:gd name="connsiteY186" fmla="*/ 1314931 h 5740399"/>
              <a:gd name="connsiteX187" fmla="*/ 1660405 w 10596562"/>
              <a:gd name="connsiteY187" fmla="*/ 1321235 h 5740399"/>
              <a:gd name="connsiteX188" fmla="*/ 1660405 w 10596562"/>
              <a:gd name="connsiteY188" fmla="*/ 1404452 h 5740399"/>
              <a:gd name="connsiteX189" fmla="*/ 1661597 w 10596562"/>
              <a:gd name="connsiteY189" fmla="*/ 1407208 h 5740399"/>
              <a:gd name="connsiteX190" fmla="*/ 1662646 w 10596562"/>
              <a:gd name="connsiteY190" fmla="*/ 1409636 h 5740399"/>
              <a:gd name="connsiteX191" fmla="*/ 1667950 w 10596562"/>
              <a:gd name="connsiteY191" fmla="*/ 1411725 h 5740399"/>
              <a:gd name="connsiteX192" fmla="*/ 1673067 w 10596562"/>
              <a:gd name="connsiteY192" fmla="*/ 1409636 h 5740399"/>
              <a:gd name="connsiteX193" fmla="*/ 1675233 w 10596562"/>
              <a:gd name="connsiteY193" fmla="*/ 1404452 h 5740399"/>
              <a:gd name="connsiteX194" fmla="*/ 1675233 w 10596562"/>
              <a:gd name="connsiteY194" fmla="*/ 1366555 h 5740399"/>
              <a:gd name="connsiteX195" fmla="*/ 1675233 w 10596562"/>
              <a:gd name="connsiteY195" fmla="*/ 1366480 h 5740399"/>
              <a:gd name="connsiteX196" fmla="*/ 1707878 w 10596562"/>
              <a:gd name="connsiteY196" fmla="*/ 1366480 h 5740399"/>
              <a:gd name="connsiteX197" fmla="*/ 1707878 w 10596562"/>
              <a:gd name="connsiteY197" fmla="*/ 1366480 h 5740399"/>
              <a:gd name="connsiteX198" fmla="*/ 1713069 w 10596562"/>
              <a:gd name="connsiteY198" fmla="*/ 1364466 h 5740399"/>
              <a:gd name="connsiteX199" fmla="*/ 1715161 w 10596562"/>
              <a:gd name="connsiteY199" fmla="*/ 1359505 h 5740399"/>
              <a:gd name="connsiteX200" fmla="*/ 1713069 w 10596562"/>
              <a:gd name="connsiteY200" fmla="*/ 1354395 h 5740399"/>
              <a:gd name="connsiteX201" fmla="*/ 1713069 w 10596562"/>
              <a:gd name="connsiteY201" fmla="*/ 1354395 h 5740399"/>
              <a:gd name="connsiteX202" fmla="*/ 1713069 w 10596562"/>
              <a:gd name="connsiteY202" fmla="*/ 1354395 h 5740399"/>
              <a:gd name="connsiteX203" fmla="*/ 1707878 w 10596562"/>
              <a:gd name="connsiteY203" fmla="*/ 1352381 h 5740399"/>
              <a:gd name="connsiteX204" fmla="*/ 1675233 w 10596562"/>
              <a:gd name="connsiteY204" fmla="*/ 1352381 h 5740399"/>
              <a:gd name="connsiteX205" fmla="*/ 1675233 w 10596562"/>
              <a:gd name="connsiteY205" fmla="*/ 1326382 h 5740399"/>
              <a:gd name="connsiteX206" fmla="*/ 1709671 w 10596562"/>
              <a:gd name="connsiteY206" fmla="*/ 1326382 h 5740399"/>
              <a:gd name="connsiteX207" fmla="*/ 1714862 w 10596562"/>
              <a:gd name="connsiteY207" fmla="*/ 1324368 h 5740399"/>
              <a:gd name="connsiteX208" fmla="*/ 1716954 w 10596562"/>
              <a:gd name="connsiteY208" fmla="*/ 1319407 h 5740399"/>
              <a:gd name="connsiteX209" fmla="*/ 1714862 w 10596562"/>
              <a:gd name="connsiteY209" fmla="*/ 1314297 h 5740399"/>
              <a:gd name="connsiteX210" fmla="*/ 1709671 w 10596562"/>
              <a:gd name="connsiteY210" fmla="*/ 1312283 h 5740399"/>
              <a:gd name="connsiteX211" fmla="*/ 1669481 w 10596562"/>
              <a:gd name="connsiteY211" fmla="*/ 1312283 h 5740399"/>
              <a:gd name="connsiteX212" fmla="*/ 1556533 w 10596562"/>
              <a:gd name="connsiteY212" fmla="*/ 1312283 h 5740399"/>
              <a:gd name="connsiteX213" fmla="*/ 1550109 w 10596562"/>
              <a:gd name="connsiteY213" fmla="*/ 1314931 h 5740399"/>
              <a:gd name="connsiteX214" fmla="*/ 1547457 w 10596562"/>
              <a:gd name="connsiteY214" fmla="*/ 1321235 h 5740399"/>
              <a:gd name="connsiteX215" fmla="*/ 1547457 w 10596562"/>
              <a:gd name="connsiteY215" fmla="*/ 1321235 h 5740399"/>
              <a:gd name="connsiteX216" fmla="*/ 1547457 w 10596562"/>
              <a:gd name="connsiteY216" fmla="*/ 1401393 h 5740399"/>
              <a:gd name="connsiteX217" fmla="*/ 1547457 w 10596562"/>
              <a:gd name="connsiteY217" fmla="*/ 1401393 h 5740399"/>
              <a:gd name="connsiteX218" fmla="*/ 1548721 w 10596562"/>
              <a:gd name="connsiteY218" fmla="*/ 1404348 h 5740399"/>
              <a:gd name="connsiteX219" fmla="*/ 1550184 w 10596562"/>
              <a:gd name="connsiteY219" fmla="*/ 1407771 h 5740399"/>
              <a:gd name="connsiteX220" fmla="*/ 1550184 w 10596562"/>
              <a:gd name="connsiteY220" fmla="*/ 1407771 h 5740399"/>
              <a:gd name="connsiteX221" fmla="*/ 1550184 w 10596562"/>
              <a:gd name="connsiteY221" fmla="*/ 1407771 h 5740399"/>
              <a:gd name="connsiteX222" fmla="*/ 1556570 w 10596562"/>
              <a:gd name="connsiteY222" fmla="*/ 1410345 h 5740399"/>
              <a:gd name="connsiteX223" fmla="*/ 1556570 w 10596562"/>
              <a:gd name="connsiteY223" fmla="*/ 1410271 h 5740399"/>
              <a:gd name="connsiteX224" fmla="*/ 1598142 w 10596562"/>
              <a:gd name="connsiteY224" fmla="*/ 1410271 h 5740399"/>
              <a:gd name="connsiteX225" fmla="*/ 1603259 w 10596562"/>
              <a:gd name="connsiteY225" fmla="*/ 1408256 h 5740399"/>
              <a:gd name="connsiteX226" fmla="*/ 1605425 w 10596562"/>
              <a:gd name="connsiteY226" fmla="*/ 1403146 h 5740399"/>
              <a:gd name="connsiteX227" fmla="*/ 1603259 w 10596562"/>
              <a:gd name="connsiteY227" fmla="*/ 1398185 h 5740399"/>
              <a:gd name="connsiteX228" fmla="*/ 1603259 w 10596562"/>
              <a:gd name="connsiteY228" fmla="*/ 1398185 h 5740399"/>
              <a:gd name="connsiteX229" fmla="*/ 1603259 w 10596562"/>
              <a:gd name="connsiteY229" fmla="*/ 1398185 h 5740399"/>
              <a:gd name="connsiteX230" fmla="*/ 1598142 w 10596562"/>
              <a:gd name="connsiteY230" fmla="*/ 1396171 h 5740399"/>
              <a:gd name="connsiteX231" fmla="*/ 1562285 w 10596562"/>
              <a:gd name="connsiteY231" fmla="*/ 1396171 h 5740399"/>
              <a:gd name="connsiteX232" fmla="*/ 1562285 w 10596562"/>
              <a:gd name="connsiteY232" fmla="*/ 1366517 h 5740399"/>
              <a:gd name="connsiteX233" fmla="*/ 1595340 w 10596562"/>
              <a:gd name="connsiteY233" fmla="*/ 1366517 h 5740399"/>
              <a:gd name="connsiteX234" fmla="*/ 1600532 w 10596562"/>
              <a:gd name="connsiteY234" fmla="*/ 1364503 h 5740399"/>
              <a:gd name="connsiteX235" fmla="*/ 1602624 w 10596562"/>
              <a:gd name="connsiteY235" fmla="*/ 1359542 h 5740399"/>
              <a:gd name="connsiteX236" fmla="*/ 1602624 w 10596562"/>
              <a:gd name="connsiteY236" fmla="*/ 1359542 h 5740399"/>
              <a:gd name="connsiteX237" fmla="*/ 1602624 w 10596562"/>
              <a:gd name="connsiteY237" fmla="*/ 1359542 h 5740399"/>
              <a:gd name="connsiteX238" fmla="*/ 1602160 w 10596562"/>
              <a:gd name="connsiteY238" fmla="*/ 1358409 h 5740399"/>
              <a:gd name="connsiteX239" fmla="*/ 1600532 w 10596562"/>
              <a:gd name="connsiteY239" fmla="*/ 1354432 h 5740399"/>
              <a:gd name="connsiteX240" fmla="*/ 1600532 w 10596562"/>
              <a:gd name="connsiteY240" fmla="*/ 1354432 h 5740399"/>
              <a:gd name="connsiteX241" fmla="*/ 1600532 w 10596562"/>
              <a:gd name="connsiteY241" fmla="*/ 1354432 h 5740399"/>
              <a:gd name="connsiteX242" fmla="*/ 1595340 w 10596562"/>
              <a:gd name="connsiteY242" fmla="*/ 1352418 h 5740399"/>
              <a:gd name="connsiteX243" fmla="*/ 1562285 w 10596562"/>
              <a:gd name="connsiteY243" fmla="*/ 1352418 h 5740399"/>
              <a:gd name="connsiteX244" fmla="*/ 1562285 w 10596562"/>
              <a:gd name="connsiteY244" fmla="*/ 1326420 h 5740399"/>
              <a:gd name="connsiteX245" fmla="*/ 1597171 w 10596562"/>
              <a:gd name="connsiteY245" fmla="*/ 1326420 h 5740399"/>
              <a:gd name="connsiteX246" fmla="*/ 1602362 w 10596562"/>
              <a:gd name="connsiteY246" fmla="*/ 1324443 h 5740399"/>
              <a:gd name="connsiteX247" fmla="*/ 1604454 w 10596562"/>
              <a:gd name="connsiteY247" fmla="*/ 1319557 h 5740399"/>
              <a:gd name="connsiteX248" fmla="*/ 1602362 w 10596562"/>
              <a:gd name="connsiteY248" fmla="*/ 1314372 h 5740399"/>
              <a:gd name="connsiteX249" fmla="*/ 1602362 w 10596562"/>
              <a:gd name="connsiteY249" fmla="*/ 1314372 h 5740399"/>
              <a:gd name="connsiteX250" fmla="*/ 1602362 w 10596562"/>
              <a:gd name="connsiteY250" fmla="*/ 1314372 h 5740399"/>
              <a:gd name="connsiteX251" fmla="*/ 1599099 w 10596562"/>
              <a:gd name="connsiteY251" fmla="*/ 1313059 h 5740399"/>
              <a:gd name="connsiteX252" fmla="*/ 1597171 w 10596562"/>
              <a:gd name="connsiteY252" fmla="*/ 1312283 h 5740399"/>
              <a:gd name="connsiteX253" fmla="*/ 1597171 w 10596562"/>
              <a:gd name="connsiteY253" fmla="*/ 1312283 h 5740399"/>
              <a:gd name="connsiteX254" fmla="*/ 1208501 w 10596562"/>
              <a:gd name="connsiteY254" fmla="*/ 1312283 h 5740399"/>
              <a:gd name="connsiteX255" fmla="*/ 1202077 w 10596562"/>
              <a:gd name="connsiteY255" fmla="*/ 1314931 h 5740399"/>
              <a:gd name="connsiteX256" fmla="*/ 1199425 w 10596562"/>
              <a:gd name="connsiteY256" fmla="*/ 1321235 h 5740399"/>
              <a:gd name="connsiteX257" fmla="*/ 1199425 w 10596562"/>
              <a:gd name="connsiteY257" fmla="*/ 1404452 h 5740399"/>
              <a:gd name="connsiteX258" fmla="*/ 1201666 w 10596562"/>
              <a:gd name="connsiteY258" fmla="*/ 1409636 h 5740399"/>
              <a:gd name="connsiteX259" fmla="*/ 1201666 w 10596562"/>
              <a:gd name="connsiteY259" fmla="*/ 1409636 h 5740399"/>
              <a:gd name="connsiteX260" fmla="*/ 1201666 w 10596562"/>
              <a:gd name="connsiteY260" fmla="*/ 1409636 h 5740399"/>
              <a:gd name="connsiteX261" fmla="*/ 1207007 w 10596562"/>
              <a:gd name="connsiteY261" fmla="*/ 1411725 h 5740399"/>
              <a:gd name="connsiteX262" fmla="*/ 1212124 w 10596562"/>
              <a:gd name="connsiteY262" fmla="*/ 1409636 h 5740399"/>
              <a:gd name="connsiteX263" fmla="*/ 1214291 w 10596562"/>
              <a:gd name="connsiteY263" fmla="*/ 1404452 h 5740399"/>
              <a:gd name="connsiteX264" fmla="*/ 1214291 w 10596562"/>
              <a:gd name="connsiteY264" fmla="*/ 1366555 h 5740399"/>
              <a:gd name="connsiteX265" fmla="*/ 1214291 w 10596562"/>
              <a:gd name="connsiteY265" fmla="*/ 1366480 h 5740399"/>
              <a:gd name="connsiteX266" fmla="*/ 1246860 w 10596562"/>
              <a:gd name="connsiteY266" fmla="*/ 1366480 h 5740399"/>
              <a:gd name="connsiteX267" fmla="*/ 1246860 w 10596562"/>
              <a:gd name="connsiteY267" fmla="*/ 1366480 h 5740399"/>
              <a:gd name="connsiteX268" fmla="*/ 1252052 w 10596562"/>
              <a:gd name="connsiteY268" fmla="*/ 1364466 h 5740399"/>
              <a:gd name="connsiteX269" fmla="*/ 1254144 w 10596562"/>
              <a:gd name="connsiteY269" fmla="*/ 1359505 h 5740399"/>
              <a:gd name="connsiteX270" fmla="*/ 1252052 w 10596562"/>
              <a:gd name="connsiteY270" fmla="*/ 1354395 h 5740399"/>
              <a:gd name="connsiteX271" fmla="*/ 1252052 w 10596562"/>
              <a:gd name="connsiteY271" fmla="*/ 1354395 h 5740399"/>
              <a:gd name="connsiteX272" fmla="*/ 1252052 w 10596562"/>
              <a:gd name="connsiteY272" fmla="*/ 1354395 h 5740399"/>
              <a:gd name="connsiteX273" fmla="*/ 1246860 w 10596562"/>
              <a:gd name="connsiteY273" fmla="*/ 1352381 h 5740399"/>
              <a:gd name="connsiteX274" fmla="*/ 1214216 w 10596562"/>
              <a:gd name="connsiteY274" fmla="*/ 1352381 h 5740399"/>
              <a:gd name="connsiteX275" fmla="*/ 1214216 w 10596562"/>
              <a:gd name="connsiteY275" fmla="*/ 1326382 h 5740399"/>
              <a:gd name="connsiteX276" fmla="*/ 1248691 w 10596562"/>
              <a:gd name="connsiteY276" fmla="*/ 1326382 h 5740399"/>
              <a:gd name="connsiteX277" fmla="*/ 1253882 w 10596562"/>
              <a:gd name="connsiteY277" fmla="*/ 1324368 h 5740399"/>
              <a:gd name="connsiteX278" fmla="*/ 1255974 w 10596562"/>
              <a:gd name="connsiteY278" fmla="*/ 1319407 h 5740399"/>
              <a:gd name="connsiteX279" fmla="*/ 1253882 w 10596562"/>
              <a:gd name="connsiteY279" fmla="*/ 1314297 h 5740399"/>
              <a:gd name="connsiteX280" fmla="*/ 1248691 w 10596562"/>
              <a:gd name="connsiteY280" fmla="*/ 1312283 h 5740399"/>
              <a:gd name="connsiteX281" fmla="*/ 1248691 w 10596562"/>
              <a:gd name="connsiteY281" fmla="*/ 1312283 h 5740399"/>
              <a:gd name="connsiteX282" fmla="*/ 1208501 w 10596562"/>
              <a:gd name="connsiteY282" fmla="*/ 1312283 h 5740399"/>
              <a:gd name="connsiteX283" fmla="*/ 1091107 w 10596562"/>
              <a:gd name="connsiteY283" fmla="*/ 1312283 h 5740399"/>
              <a:gd name="connsiteX284" fmla="*/ 1084683 w 10596562"/>
              <a:gd name="connsiteY284" fmla="*/ 1314931 h 5740399"/>
              <a:gd name="connsiteX285" fmla="*/ 1082031 w 10596562"/>
              <a:gd name="connsiteY285" fmla="*/ 1321235 h 5740399"/>
              <a:gd name="connsiteX286" fmla="*/ 1082031 w 10596562"/>
              <a:gd name="connsiteY286" fmla="*/ 1404452 h 5740399"/>
              <a:gd name="connsiteX287" fmla="*/ 1084197 w 10596562"/>
              <a:gd name="connsiteY287" fmla="*/ 1409636 h 5740399"/>
              <a:gd name="connsiteX288" fmla="*/ 1084197 w 10596562"/>
              <a:gd name="connsiteY288" fmla="*/ 1409636 h 5740399"/>
              <a:gd name="connsiteX289" fmla="*/ 1084197 w 10596562"/>
              <a:gd name="connsiteY289" fmla="*/ 1409636 h 5740399"/>
              <a:gd name="connsiteX290" fmla="*/ 1089464 w 10596562"/>
              <a:gd name="connsiteY290" fmla="*/ 1411725 h 5740399"/>
              <a:gd name="connsiteX291" fmla="*/ 1094655 w 10596562"/>
              <a:gd name="connsiteY291" fmla="*/ 1409636 h 5740399"/>
              <a:gd name="connsiteX292" fmla="*/ 1096896 w 10596562"/>
              <a:gd name="connsiteY292" fmla="*/ 1404452 h 5740399"/>
              <a:gd name="connsiteX293" fmla="*/ 1096896 w 10596562"/>
              <a:gd name="connsiteY293" fmla="*/ 1369203 h 5740399"/>
              <a:gd name="connsiteX294" fmla="*/ 1109521 w 10596562"/>
              <a:gd name="connsiteY294" fmla="*/ 1369203 h 5740399"/>
              <a:gd name="connsiteX295" fmla="*/ 1132828 w 10596562"/>
              <a:gd name="connsiteY295" fmla="*/ 1408219 h 5740399"/>
              <a:gd name="connsiteX296" fmla="*/ 1135204 w 10596562"/>
              <a:gd name="connsiteY296" fmla="*/ 1410592 h 5740399"/>
              <a:gd name="connsiteX297" fmla="*/ 1135405 w 10596562"/>
              <a:gd name="connsiteY297" fmla="*/ 1410793 h 5740399"/>
              <a:gd name="connsiteX298" fmla="*/ 1138165 w 10596562"/>
              <a:gd name="connsiteY298" fmla="*/ 1411482 h 5740399"/>
              <a:gd name="connsiteX299" fmla="*/ 1138991 w 10596562"/>
              <a:gd name="connsiteY299" fmla="*/ 1411688 h 5740399"/>
              <a:gd name="connsiteX300" fmla="*/ 1138991 w 10596562"/>
              <a:gd name="connsiteY300" fmla="*/ 1411688 h 5740399"/>
              <a:gd name="connsiteX301" fmla="*/ 1138991 w 10596562"/>
              <a:gd name="connsiteY301" fmla="*/ 1411688 h 5740399"/>
              <a:gd name="connsiteX302" fmla="*/ 1144108 w 10596562"/>
              <a:gd name="connsiteY302" fmla="*/ 1409524 h 5740399"/>
              <a:gd name="connsiteX303" fmla="*/ 1146274 w 10596562"/>
              <a:gd name="connsiteY303" fmla="*/ 1404563 h 5740399"/>
              <a:gd name="connsiteX304" fmla="*/ 1145153 w 10596562"/>
              <a:gd name="connsiteY304" fmla="*/ 1400796 h 5740399"/>
              <a:gd name="connsiteX305" fmla="*/ 1125694 w 10596562"/>
              <a:gd name="connsiteY305" fmla="*/ 1368196 h 5740399"/>
              <a:gd name="connsiteX306" fmla="*/ 1137870 w 10596562"/>
              <a:gd name="connsiteY306" fmla="*/ 1361631 h 5740399"/>
              <a:gd name="connsiteX307" fmla="*/ 1145863 w 10596562"/>
              <a:gd name="connsiteY307" fmla="*/ 1341079 h 5740399"/>
              <a:gd name="connsiteX308" fmla="*/ 1137758 w 10596562"/>
              <a:gd name="connsiteY308" fmla="*/ 1320116 h 5740399"/>
              <a:gd name="connsiteX309" fmla="*/ 1137758 w 10596562"/>
              <a:gd name="connsiteY309" fmla="*/ 1320116 h 5740399"/>
              <a:gd name="connsiteX310" fmla="*/ 1137758 w 10596562"/>
              <a:gd name="connsiteY310" fmla="*/ 1320116 h 5740399"/>
              <a:gd name="connsiteX311" fmla="*/ 1124408 w 10596562"/>
              <a:gd name="connsiteY311" fmla="*/ 1315035 h 5740399"/>
              <a:gd name="connsiteX312" fmla="*/ 1117178 w 10596562"/>
              <a:gd name="connsiteY312" fmla="*/ 1312283 h 5740399"/>
              <a:gd name="connsiteX313" fmla="*/ 1117178 w 10596562"/>
              <a:gd name="connsiteY313" fmla="*/ 1312283 h 5740399"/>
              <a:gd name="connsiteX314" fmla="*/ 1091107 w 10596562"/>
              <a:gd name="connsiteY314" fmla="*/ 1312283 h 5740399"/>
              <a:gd name="connsiteX315" fmla="*/ 866483 w 10596562"/>
              <a:gd name="connsiteY315" fmla="*/ 1312283 h 5740399"/>
              <a:gd name="connsiteX316" fmla="*/ 860059 w 10596562"/>
              <a:gd name="connsiteY316" fmla="*/ 1314931 h 5740399"/>
              <a:gd name="connsiteX317" fmla="*/ 857407 w 10596562"/>
              <a:gd name="connsiteY317" fmla="*/ 1321235 h 5740399"/>
              <a:gd name="connsiteX318" fmla="*/ 857407 w 10596562"/>
              <a:gd name="connsiteY318" fmla="*/ 1401393 h 5740399"/>
              <a:gd name="connsiteX319" fmla="*/ 860134 w 10596562"/>
              <a:gd name="connsiteY319" fmla="*/ 1407771 h 5740399"/>
              <a:gd name="connsiteX320" fmla="*/ 860134 w 10596562"/>
              <a:gd name="connsiteY320" fmla="*/ 1407771 h 5740399"/>
              <a:gd name="connsiteX321" fmla="*/ 860134 w 10596562"/>
              <a:gd name="connsiteY321" fmla="*/ 1407771 h 5740399"/>
              <a:gd name="connsiteX322" fmla="*/ 866521 w 10596562"/>
              <a:gd name="connsiteY322" fmla="*/ 1410345 h 5740399"/>
              <a:gd name="connsiteX323" fmla="*/ 866521 w 10596562"/>
              <a:gd name="connsiteY323" fmla="*/ 1410271 h 5740399"/>
              <a:gd name="connsiteX324" fmla="*/ 908092 w 10596562"/>
              <a:gd name="connsiteY324" fmla="*/ 1410271 h 5740399"/>
              <a:gd name="connsiteX325" fmla="*/ 913209 w 10596562"/>
              <a:gd name="connsiteY325" fmla="*/ 1408256 h 5740399"/>
              <a:gd name="connsiteX326" fmla="*/ 915375 w 10596562"/>
              <a:gd name="connsiteY326" fmla="*/ 1403146 h 5740399"/>
              <a:gd name="connsiteX327" fmla="*/ 913209 w 10596562"/>
              <a:gd name="connsiteY327" fmla="*/ 1398185 h 5740399"/>
              <a:gd name="connsiteX328" fmla="*/ 913209 w 10596562"/>
              <a:gd name="connsiteY328" fmla="*/ 1398185 h 5740399"/>
              <a:gd name="connsiteX329" fmla="*/ 913209 w 10596562"/>
              <a:gd name="connsiteY329" fmla="*/ 1398185 h 5740399"/>
              <a:gd name="connsiteX330" fmla="*/ 908092 w 10596562"/>
              <a:gd name="connsiteY330" fmla="*/ 1396171 h 5740399"/>
              <a:gd name="connsiteX331" fmla="*/ 872235 w 10596562"/>
              <a:gd name="connsiteY331" fmla="*/ 1396171 h 5740399"/>
              <a:gd name="connsiteX332" fmla="*/ 872235 w 10596562"/>
              <a:gd name="connsiteY332" fmla="*/ 1366517 h 5740399"/>
              <a:gd name="connsiteX333" fmla="*/ 905290 w 10596562"/>
              <a:gd name="connsiteY333" fmla="*/ 1366517 h 5740399"/>
              <a:gd name="connsiteX334" fmla="*/ 910482 w 10596562"/>
              <a:gd name="connsiteY334" fmla="*/ 1364503 h 5740399"/>
              <a:gd name="connsiteX335" fmla="*/ 912574 w 10596562"/>
              <a:gd name="connsiteY335" fmla="*/ 1359542 h 5740399"/>
              <a:gd name="connsiteX336" fmla="*/ 910482 w 10596562"/>
              <a:gd name="connsiteY336" fmla="*/ 1354432 h 5740399"/>
              <a:gd name="connsiteX337" fmla="*/ 910482 w 10596562"/>
              <a:gd name="connsiteY337" fmla="*/ 1354432 h 5740399"/>
              <a:gd name="connsiteX338" fmla="*/ 910482 w 10596562"/>
              <a:gd name="connsiteY338" fmla="*/ 1354432 h 5740399"/>
              <a:gd name="connsiteX339" fmla="*/ 905290 w 10596562"/>
              <a:gd name="connsiteY339" fmla="*/ 1352418 h 5740399"/>
              <a:gd name="connsiteX340" fmla="*/ 872235 w 10596562"/>
              <a:gd name="connsiteY340" fmla="*/ 1352418 h 5740399"/>
              <a:gd name="connsiteX341" fmla="*/ 872235 w 10596562"/>
              <a:gd name="connsiteY341" fmla="*/ 1326420 h 5740399"/>
              <a:gd name="connsiteX342" fmla="*/ 907121 w 10596562"/>
              <a:gd name="connsiteY342" fmla="*/ 1326420 h 5740399"/>
              <a:gd name="connsiteX343" fmla="*/ 912312 w 10596562"/>
              <a:gd name="connsiteY343" fmla="*/ 1324443 h 5740399"/>
              <a:gd name="connsiteX344" fmla="*/ 914404 w 10596562"/>
              <a:gd name="connsiteY344" fmla="*/ 1319557 h 5740399"/>
              <a:gd name="connsiteX345" fmla="*/ 912312 w 10596562"/>
              <a:gd name="connsiteY345" fmla="*/ 1314372 h 5740399"/>
              <a:gd name="connsiteX346" fmla="*/ 912312 w 10596562"/>
              <a:gd name="connsiteY346" fmla="*/ 1314372 h 5740399"/>
              <a:gd name="connsiteX347" fmla="*/ 912312 w 10596562"/>
              <a:gd name="connsiteY347" fmla="*/ 1314372 h 5740399"/>
              <a:gd name="connsiteX348" fmla="*/ 909049 w 10596562"/>
              <a:gd name="connsiteY348" fmla="*/ 1313059 h 5740399"/>
              <a:gd name="connsiteX349" fmla="*/ 907121 w 10596562"/>
              <a:gd name="connsiteY349" fmla="*/ 1312283 h 5740399"/>
              <a:gd name="connsiteX350" fmla="*/ 907121 w 10596562"/>
              <a:gd name="connsiteY350" fmla="*/ 1312283 h 5740399"/>
              <a:gd name="connsiteX351" fmla="*/ 866483 w 10596562"/>
              <a:gd name="connsiteY351" fmla="*/ 1312283 h 5740399"/>
              <a:gd name="connsiteX352" fmla="*/ 719135 w 10596562"/>
              <a:gd name="connsiteY352" fmla="*/ 1312283 h 5740399"/>
              <a:gd name="connsiteX353" fmla="*/ 712710 w 10596562"/>
              <a:gd name="connsiteY353" fmla="*/ 1314931 h 5740399"/>
              <a:gd name="connsiteX354" fmla="*/ 710058 w 10596562"/>
              <a:gd name="connsiteY354" fmla="*/ 1321235 h 5740399"/>
              <a:gd name="connsiteX355" fmla="*/ 710058 w 10596562"/>
              <a:gd name="connsiteY355" fmla="*/ 1401393 h 5740399"/>
              <a:gd name="connsiteX356" fmla="*/ 712785 w 10596562"/>
              <a:gd name="connsiteY356" fmla="*/ 1407771 h 5740399"/>
              <a:gd name="connsiteX357" fmla="*/ 712785 w 10596562"/>
              <a:gd name="connsiteY357" fmla="*/ 1407771 h 5740399"/>
              <a:gd name="connsiteX358" fmla="*/ 712785 w 10596562"/>
              <a:gd name="connsiteY358" fmla="*/ 1407771 h 5740399"/>
              <a:gd name="connsiteX359" fmla="*/ 719171 w 10596562"/>
              <a:gd name="connsiteY359" fmla="*/ 1410345 h 5740399"/>
              <a:gd name="connsiteX360" fmla="*/ 719171 w 10596562"/>
              <a:gd name="connsiteY360" fmla="*/ 1410271 h 5740399"/>
              <a:gd name="connsiteX361" fmla="*/ 760743 w 10596562"/>
              <a:gd name="connsiteY361" fmla="*/ 1410271 h 5740399"/>
              <a:gd name="connsiteX362" fmla="*/ 765860 w 10596562"/>
              <a:gd name="connsiteY362" fmla="*/ 1408256 h 5740399"/>
              <a:gd name="connsiteX363" fmla="*/ 768026 w 10596562"/>
              <a:gd name="connsiteY363" fmla="*/ 1403146 h 5740399"/>
              <a:gd name="connsiteX364" fmla="*/ 765860 w 10596562"/>
              <a:gd name="connsiteY364" fmla="*/ 1398185 h 5740399"/>
              <a:gd name="connsiteX365" fmla="*/ 765860 w 10596562"/>
              <a:gd name="connsiteY365" fmla="*/ 1398185 h 5740399"/>
              <a:gd name="connsiteX366" fmla="*/ 765860 w 10596562"/>
              <a:gd name="connsiteY366" fmla="*/ 1398185 h 5740399"/>
              <a:gd name="connsiteX367" fmla="*/ 760743 w 10596562"/>
              <a:gd name="connsiteY367" fmla="*/ 1396171 h 5740399"/>
              <a:gd name="connsiteX368" fmla="*/ 724886 w 10596562"/>
              <a:gd name="connsiteY368" fmla="*/ 1396171 h 5740399"/>
              <a:gd name="connsiteX369" fmla="*/ 724886 w 10596562"/>
              <a:gd name="connsiteY369" fmla="*/ 1366517 h 5740399"/>
              <a:gd name="connsiteX370" fmla="*/ 757941 w 10596562"/>
              <a:gd name="connsiteY370" fmla="*/ 1366517 h 5740399"/>
              <a:gd name="connsiteX371" fmla="*/ 763134 w 10596562"/>
              <a:gd name="connsiteY371" fmla="*/ 1364503 h 5740399"/>
              <a:gd name="connsiteX372" fmla="*/ 765225 w 10596562"/>
              <a:gd name="connsiteY372" fmla="*/ 1359542 h 5740399"/>
              <a:gd name="connsiteX373" fmla="*/ 763134 w 10596562"/>
              <a:gd name="connsiteY373" fmla="*/ 1354432 h 5740399"/>
              <a:gd name="connsiteX374" fmla="*/ 763134 w 10596562"/>
              <a:gd name="connsiteY374" fmla="*/ 1354432 h 5740399"/>
              <a:gd name="connsiteX375" fmla="*/ 763134 w 10596562"/>
              <a:gd name="connsiteY375" fmla="*/ 1354432 h 5740399"/>
              <a:gd name="connsiteX376" fmla="*/ 757941 w 10596562"/>
              <a:gd name="connsiteY376" fmla="*/ 1352418 h 5740399"/>
              <a:gd name="connsiteX377" fmla="*/ 724886 w 10596562"/>
              <a:gd name="connsiteY377" fmla="*/ 1352418 h 5740399"/>
              <a:gd name="connsiteX378" fmla="*/ 724886 w 10596562"/>
              <a:gd name="connsiteY378" fmla="*/ 1326420 h 5740399"/>
              <a:gd name="connsiteX379" fmla="*/ 759772 w 10596562"/>
              <a:gd name="connsiteY379" fmla="*/ 1326420 h 5740399"/>
              <a:gd name="connsiteX380" fmla="*/ 764964 w 10596562"/>
              <a:gd name="connsiteY380" fmla="*/ 1324443 h 5740399"/>
              <a:gd name="connsiteX381" fmla="*/ 767055 w 10596562"/>
              <a:gd name="connsiteY381" fmla="*/ 1319557 h 5740399"/>
              <a:gd name="connsiteX382" fmla="*/ 764964 w 10596562"/>
              <a:gd name="connsiteY382" fmla="*/ 1314372 h 5740399"/>
              <a:gd name="connsiteX383" fmla="*/ 764964 w 10596562"/>
              <a:gd name="connsiteY383" fmla="*/ 1314372 h 5740399"/>
              <a:gd name="connsiteX384" fmla="*/ 764964 w 10596562"/>
              <a:gd name="connsiteY384" fmla="*/ 1314372 h 5740399"/>
              <a:gd name="connsiteX385" fmla="*/ 761700 w 10596562"/>
              <a:gd name="connsiteY385" fmla="*/ 1313059 h 5740399"/>
              <a:gd name="connsiteX386" fmla="*/ 759772 w 10596562"/>
              <a:gd name="connsiteY386" fmla="*/ 1312283 h 5740399"/>
              <a:gd name="connsiteX387" fmla="*/ 759772 w 10596562"/>
              <a:gd name="connsiteY387" fmla="*/ 1312283 h 5740399"/>
              <a:gd name="connsiteX388" fmla="*/ 719135 w 10596562"/>
              <a:gd name="connsiteY388" fmla="*/ 1312283 h 5740399"/>
              <a:gd name="connsiteX389" fmla="*/ 1269307 w 10596562"/>
              <a:gd name="connsiteY389" fmla="*/ 1310903 h 5740399"/>
              <a:gd name="connsiteX390" fmla="*/ 1264190 w 10596562"/>
              <a:gd name="connsiteY390" fmla="*/ 1313141 h 5740399"/>
              <a:gd name="connsiteX391" fmla="*/ 1262173 w 10596562"/>
              <a:gd name="connsiteY391" fmla="*/ 1318177 h 5740399"/>
              <a:gd name="connsiteX392" fmla="*/ 1263144 w 10596562"/>
              <a:gd name="connsiteY392" fmla="*/ 1321832 h 5740399"/>
              <a:gd name="connsiteX393" fmla="*/ 1290186 w 10596562"/>
              <a:gd name="connsiteY393" fmla="*/ 1367413 h 5740399"/>
              <a:gd name="connsiteX394" fmla="*/ 1290148 w 10596562"/>
              <a:gd name="connsiteY394" fmla="*/ 1367413 h 5740399"/>
              <a:gd name="connsiteX395" fmla="*/ 1290148 w 10596562"/>
              <a:gd name="connsiteY395" fmla="*/ 1404490 h 5740399"/>
              <a:gd name="connsiteX396" fmla="*/ 1292240 w 10596562"/>
              <a:gd name="connsiteY396" fmla="*/ 1409674 h 5740399"/>
              <a:gd name="connsiteX397" fmla="*/ 1294168 w 10596562"/>
              <a:gd name="connsiteY397" fmla="*/ 1410450 h 5740399"/>
              <a:gd name="connsiteX398" fmla="*/ 1297432 w 10596562"/>
              <a:gd name="connsiteY398" fmla="*/ 1411763 h 5740399"/>
              <a:gd name="connsiteX399" fmla="*/ 1302623 w 10596562"/>
              <a:gd name="connsiteY399" fmla="*/ 1409674 h 5740399"/>
              <a:gd name="connsiteX400" fmla="*/ 1304715 w 10596562"/>
              <a:gd name="connsiteY400" fmla="*/ 1404490 h 5740399"/>
              <a:gd name="connsiteX401" fmla="*/ 1304715 w 10596562"/>
              <a:gd name="connsiteY401" fmla="*/ 1367413 h 5740399"/>
              <a:gd name="connsiteX402" fmla="*/ 1331757 w 10596562"/>
              <a:gd name="connsiteY402" fmla="*/ 1321832 h 5740399"/>
              <a:gd name="connsiteX403" fmla="*/ 1332728 w 10596562"/>
              <a:gd name="connsiteY403" fmla="*/ 1318177 h 5740399"/>
              <a:gd name="connsiteX404" fmla="*/ 1330562 w 10596562"/>
              <a:gd name="connsiteY404" fmla="*/ 1312992 h 5740399"/>
              <a:gd name="connsiteX405" fmla="*/ 1330562 w 10596562"/>
              <a:gd name="connsiteY405" fmla="*/ 1312992 h 5740399"/>
              <a:gd name="connsiteX406" fmla="*/ 1330562 w 10596562"/>
              <a:gd name="connsiteY406" fmla="*/ 1312992 h 5740399"/>
              <a:gd name="connsiteX407" fmla="*/ 1325594 w 10596562"/>
              <a:gd name="connsiteY407" fmla="*/ 1310903 h 5740399"/>
              <a:gd name="connsiteX408" fmla="*/ 1321934 w 10596562"/>
              <a:gd name="connsiteY408" fmla="*/ 1311798 h 5740399"/>
              <a:gd name="connsiteX409" fmla="*/ 1319282 w 10596562"/>
              <a:gd name="connsiteY409" fmla="*/ 1314372 h 5740399"/>
              <a:gd name="connsiteX410" fmla="*/ 1297432 w 10596562"/>
              <a:gd name="connsiteY410" fmla="*/ 1352679 h 5740399"/>
              <a:gd name="connsiteX411" fmla="*/ 1275582 w 10596562"/>
              <a:gd name="connsiteY411" fmla="*/ 1314372 h 5740399"/>
              <a:gd name="connsiteX412" fmla="*/ 1275582 w 10596562"/>
              <a:gd name="connsiteY412" fmla="*/ 1314372 h 5740399"/>
              <a:gd name="connsiteX413" fmla="*/ 1275582 w 10596562"/>
              <a:gd name="connsiteY413" fmla="*/ 1314372 h 5740399"/>
              <a:gd name="connsiteX414" fmla="*/ 1275030 w 10596562"/>
              <a:gd name="connsiteY414" fmla="*/ 1313836 h 5740399"/>
              <a:gd name="connsiteX415" fmla="*/ 1272930 w 10596562"/>
              <a:gd name="connsiteY415" fmla="*/ 1311798 h 5740399"/>
              <a:gd name="connsiteX416" fmla="*/ 1272930 w 10596562"/>
              <a:gd name="connsiteY416" fmla="*/ 1311798 h 5740399"/>
              <a:gd name="connsiteX417" fmla="*/ 1272930 w 10596562"/>
              <a:gd name="connsiteY417" fmla="*/ 1311798 h 5740399"/>
              <a:gd name="connsiteX418" fmla="*/ 1269307 w 10596562"/>
              <a:gd name="connsiteY418" fmla="*/ 1310903 h 5740399"/>
              <a:gd name="connsiteX419" fmla="*/ 965948 w 10596562"/>
              <a:gd name="connsiteY419" fmla="*/ 1310903 h 5740399"/>
              <a:gd name="connsiteX420" fmla="*/ 951157 w 10596562"/>
              <a:gd name="connsiteY420" fmla="*/ 1313477 h 5740399"/>
              <a:gd name="connsiteX421" fmla="*/ 939727 w 10596562"/>
              <a:gd name="connsiteY421" fmla="*/ 1320825 h 5740399"/>
              <a:gd name="connsiteX422" fmla="*/ 932369 w 10596562"/>
              <a:gd name="connsiteY422" fmla="*/ 1332313 h 5740399"/>
              <a:gd name="connsiteX423" fmla="*/ 929792 w 10596562"/>
              <a:gd name="connsiteY423" fmla="*/ 1347122 h 5740399"/>
              <a:gd name="connsiteX424" fmla="*/ 929792 w 10596562"/>
              <a:gd name="connsiteY424" fmla="*/ 1347122 h 5740399"/>
              <a:gd name="connsiteX425" fmla="*/ 929792 w 10596562"/>
              <a:gd name="connsiteY425" fmla="*/ 1347122 h 5740399"/>
              <a:gd name="connsiteX426" fmla="*/ 929829 w 10596562"/>
              <a:gd name="connsiteY426" fmla="*/ 1347122 h 5740399"/>
              <a:gd name="connsiteX427" fmla="*/ 929829 w 10596562"/>
              <a:gd name="connsiteY427" fmla="*/ 1375395 h 5740399"/>
              <a:gd name="connsiteX428" fmla="*/ 932407 w 10596562"/>
              <a:gd name="connsiteY428" fmla="*/ 1390241 h 5740399"/>
              <a:gd name="connsiteX429" fmla="*/ 939765 w 10596562"/>
              <a:gd name="connsiteY429" fmla="*/ 1401729 h 5740399"/>
              <a:gd name="connsiteX430" fmla="*/ 946547 w 10596562"/>
              <a:gd name="connsiteY430" fmla="*/ 1406090 h 5740399"/>
              <a:gd name="connsiteX431" fmla="*/ 951194 w 10596562"/>
              <a:gd name="connsiteY431" fmla="*/ 1409077 h 5740399"/>
              <a:gd name="connsiteX432" fmla="*/ 965985 w 10596562"/>
              <a:gd name="connsiteY432" fmla="*/ 1411651 h 5740399"/>
              <a:gd name="connsiteX433" fmla="*/ 987574 w 10596562"/>
              <a:gd name="connsiteY433" fmla="*/ 1405086 h 5740399"/>
              <a:gd name="connsiteX434" fmla="*/ 990935 w 10596562"/>
              <a:gd name="connsiteY434" fmla="*/ 1398932 h 5740399"/>
              <a:gd name="connsiteX435" fmla="*/ 988769 w 10596562"/>
              <a:gd name="connsiteY435" fmla="*/ 1393896 h 5740399"/>
              <a:gd name="connsiteX436" fmla="*/ 988769 w 10596562"/>
              <a:gd name="connsiteY436" fmla="*/ 1393896 h 5740399"/>
              <a:gd name="connsiteX437" fmla="*/ 988769 w 10596562"/>
              <a:gd name="connsiteY437" fmla="*/ 1393896 h 5740399"/>
              <a:gd name="connsiteX438" fmla="*/ 983801 w 10596562"/>
              <a:gd name="connsiteY438" fmla="*/ 1391957 h 5740399"/>
              <a:gd name="connsiteX439" fmla="*/ 979730 w 10596562"/>
              <a:gd name="connsiteY439" fmla="*/ 1393225 h 5740399"/>
              <a:gd name="connsiteX440" fmla="*/ 973007 w 10596562"/>
              <a:gd name="connsiteY440" fmla="*/ 1396656 h 5740399"/>
              <a:gd name="connsiteX441" fmla="*/ 965985 w 10596562"/>
              <a:gd name="connsiteY441" fmla="*/ 1397999 h 5740399"/>
              <a:gd name="connsiteX442" fmla="*/ 960305 w 10596562"/>
              <a:gd name="connsiteY442" fmla="*/ 1395782 h 5740399"/>
              <a:gd name="connsiteX443" fmla="*/ 950223 w 10596562"/>
              <a:gd name="connsiteY443" fmla="*/ 1391845 h 5740399"/>
              <a:gd name="connsiteX444" fmla="*/ 944695 w 10596562"/>
              <a:gd name="connsiteY444" fmla="*/ 1375470 h 5740399"/>
              <a:gd name="connsiteX445" fmla="*/ 944695 w 10596562"/>
              <a:gd name="connsiteY445" fmla="*/ 1347084 h 5740399"/>
              <a:gd name="connsiteX446" fmla="*/ 950223 w 10596562"/>
              <a:gd name="connsiteY446" fmla="*/ 1330710 h 5740399"/>
              <a:gd name="connsiteX447" fmla="*/ 965985 w 10596562"/>
              <a:gd name="connsiteY447" fmla="*/ 1324555 h 5740399"/>
              <a:gd name="connsiteX448" fmla="*/ 973044 w 10596562"/>
              <a:gd name="connsiteY448" fmla="*/ 1325823 h 5740399"/>
              <a:gd name="connsiteX449" fmla="*/ 979842 w 10596562"/>
              <a:gd name="connsiteY449" fmla="*/ 1329180 h 5740399"/>
              <a:gd name="connsiteX450" fmla="*/ 983614 w 10596562"/>
              <a:gd name="connsiteY450" fmla="*/ 1330299 h 5740399"/>
              <a:gd name="connsiteX451" fmla="*/ 988806 w 10596562"/>
              <a:gd name="connsiteY451" fmla="*/ 1328285 h 5740399"/>
              <a:gd name="connsiteX452" fmla="*/ 990898 w 10596562"/>
              <a:gd name="connsiteY452" fmla="*/ 1323473 h 5740399"/>
              <a:gd name="connsiteX453" fmla="*/ 987536 w 10596562"/>
              <a:gd name="connsiteY453" fmla="*/ 1317468 h 5740399"/>
              <a:gd name="connsiteX454" fmla="*/ 965948 w 10596562"/>
              <a:gd name="connsiteY454" fmla="*/ 1310903 h 5740399"/>
              <a:gd name="connsiteX455" fmla="*/ 965948 w 10596562"/>
              <a:gd name="connsiteY455" fmla="*/ 1310903 h 5740399"/>
              <a:gd name="connsiteX456" fmla="*/ 1901876 w 10596562"/>
              <a:gd name="connsiteY456" fmla="*/ 1310866 h 5740399"/>
              <a:gd name="connsiteX457" fmla="*/ 1896572 w 10596562"/>
              <a:gd name="connsiteY457" fmla="*/ 1313029 h 5740399"/>
              <a:gd name="connsiteX458" fmla="*/ 1894331 w 10596562"/>
              <a:gd name="connsiteY458" fmla="*/ 1318289 h 5740399"/>
              <a:gd name="connsiteX459" fmla="*/ 1894331 w 10596562"/>
              <a:gd name="connsiteY459" fmla="*/ 1376887 h 5740399"/>
              <a:gd name="connsiteX460" fmla="*/ 1896833 w 10596562"/>
              <a:gd name="connsiteY460" fmla="*/ 1391173 h 5740399"/>
              <a:gd name="connsiteX461" fmla="*/ 1903893 w 10596562"/>
              <a:gd name="connsiteY461" fmla="*/ 1402139 h 5740399"/>
              <a:gd name="connsiteX462" fmla="*/ 1914874 w 10596562"/>
              <a:gd name="connsiteY462" fmla="*/ 1409189 h 5740399"/>
              <a:gd name="connsiteX463" fmla="*/ 1929179 w 10596562"/>
              <a:gd name="connsiteY463" fmla="*/ 1411688 h 5740399"/>
              <a:gd name="connsiteX464" fmla="*/ 1929179 w 10596562"/>
              <a:gd name="connsiteY464" fmla="*/ 1411688 h 5740399"/>
              <a:gd name="connsiteX465" fmla="*/ 1929179 w 10596562"/>
              <a:gd name="connsiteY465" fmla="*/ 1411688 h 5740399"/>
              <a:gd name="connsiteX466" fmla="*/ 1943484 w 10596562"/>
              <a:gd name="connsiteY466" fmla="*/ 1409189 h 5740399"/>
              <a:gd name="connsiteX467" fmla="*/ 1954465 w 10596562"/>
              <a:gd name="connsiteY467" fmla="*/ 1402139 h 5740399"/>
              <a:gd name="connsiteX468" fmla="*/ 1961524 w 10596562"/>
              <a:gd name="connsiteY468" fmla="*/ 1391173 h 5740399"/>
              <a:gd name="connsiteX469" fmla="*/ 1964027 w 10596562"/>
              <a:gd name="connsiteY469" fmla="*/ 1376887 h 5740399"/>
              <a:gd name="connsiteX470" fmla="*/ 1964027 w 10596562"/>
              <a:gd name="connsiteY470" fmla="*/ 1318289 h 5740399"/>
              <a:gd name="connsiteX471" fmla="*/ 1961786 w 10596562"/>
              <a:gd name="connsiteY471" fmla="*/ 1313029 h 5740399"/>
              <a:gd name="connsiteX472" fmla="*/ 1961786 w 10596562"/>
              <a:gd name="connsiteY472" fmla="*/ 1313029 h 5740399"/>
              <a:gd name="connsiteX473" fmla="*/ 1961786 w 10596562"/>
              <a:gd name="connsiteY473" fmla="*/ 1313029 h 5740399"/>
              <a:gd name="connsiteX474" fmla="*/ 1956594 w 10596562"/>
              <a:gd name="connsiteY474" fmla="*/ 1310866 h 5740399"/>
              <a:gd name="connsiteX475" fmla="*/ 1951328 w 10596562"/>
              <a:gd name="connsiteY475" fmla="*/ 1313029 h 5740399"/>
              <a:gd name="connsiteX476" fmla="*/ 1949161 w 10596562"/>
              <a:gd name="connsiteY476" fmla="*/ 1318289 h 5740399"/>
              <a:gd name="connsiteX477" fmla="*/ 1949161 w 10596562"/>
              <a:gd name="connsiteY477" fmla="*/ 1318289 h 5740399"/>
              <a:gd name="connsiteX478" fmla="*/ 1949236 w 10596562"/>
              <a:gd name="connsiteY478" fmla="*/ 1318289 h 5740399"/>
              <a:gd name="connsiteX479" fmla="*/ 1949236 w 10596562"/>
              <a:gd name="connsiteY479" fmla="*/ 1377745 h 5740399"/>
              <a:gd name="connsiteX480" fmla="*/ 1944044 w 10596562"/>
              <a:gd name="connsiteY480" fmla="*/ 1392702 h 5740399"/>
              <a:gd name="connsiteX481" fmla="*/ 1929179 w 10596562"/>
              <a:gd name="connsiteY481" fmla="*/ 1397999 h 5740399"/>
              <a:gd name="connsiteX482" fmla="*/ 1924290 w 10596562"/>
              <a:gd name="connsiteY482" fmla="*/ 1396253 h 5740399"/>
              <a:gd name="connsiteX483" fmla="*/ 1914351 w 10596562"/>
              <a:gd name="connsiteY483" fmla="*/ 1392702 h 5740399"/>
              <a:gd name="connsiteX484" fmla="*/ 1909159 w 10596562"/>
              <a:gd name="connsiteY484" fmla="*/ 1377745 h 5740399"/>
              <a:gd name="connsiteX485" fmla="*/ 1909159 w 10596562"/>
              <a:gd name="connsiteY485" fmla="*/ 1318289 h 5740399"/>
              <a:gd name="connsiteX486" fmla="*/ 1906993 w 10596562"/>
              <a:gd name="connsiteY486" fmla="*/ 1313029 h 5740399"/>
              <a:gd name="connsiteX487" fmla="*/ 1906993 w 10596562"/>
              <a:gd name="connsiteY487" fmla="*/ 1313029 h 5740399"/>
              <a:gd name="connsiteX488" fmla="*/ 1906993 w 10596562"/>
              <a:gd name="connsiteY488" fmla="*/ 1313029 h 5740399"/>
              <a:gd name="connsiteX489" fmla="*/ 1901876 w 10596562"/>
              <a:gd name="connsiteY489" fmla="*/ 1310866 h 5740399"/>
              <a:gd name="connsiteX490" fmla="*/ 1737758 w 10596562"/>
              <a:gd name="connsiteY490" fmla="*/ 1310866 h 5740399"/>
              <a:gd name="connsiteX491" fmla="*/ 1732454 w 10596562"/>
              <a:gd name="connsiteY491" fmla="*/ 1313029 h 5740399"/>
              <a:gd name="connsiteX492" fmla="*/ 1730213 w 10596562"/>
              <a:gd name="connsiteY492" fmla="*/ 1318289 h 5740399"/>
              <a:gd name="connsiteX493" fmla="*/ 1730213 w 10596562"/>
              <a:gd name="connsiteY493" fmla="*/ 1376887 h 5740399"/>
              <a:gd name="connsiteX494" fmla="*/ 1732715 w 10596562"/>
              <a:gd name="connsiteY494" fmla="*/ 1391173 h 5740399"/>
              <a:gd name="connsiteX495" fmla="*/ 1739775 w 10596562"/>
              <a:gd name="connsiteY495" fmla="*/ 1402139 h 5740399"/>
              <a:gd name="connsiteX496" fmla="*/ 1750756 w 10596562"/>
              <a:gd name="connsiteY496" fmla="*/ 1409189 h 5740399"/>
              <a:gd name="connsiteX497" fmla="*/ 1765061 w 10596562"/>
              <a:gd name="connsiteY497" fmla="*/ 1411688 h 5740399"/>
              <a:gd name="connsiteX498" fmla="*/ 1765061 w 10596562"/>
              <a:gd name="connsiteY498" fmla="*/ 1411688 h 5740399"/>
              <a:gd name="connsiteX499" fmla="*/ 1765061 w 10596562"/>
              <a:gd name="connsiteY499" fmla="*/ 1411688 h 5740399"/>
              <a:gd name="connsiteX500" fmla="*/ 1779366 w 10596562"/>
              <a:gd name="connsiteY500" fmla="*/ 1409189 h 5740399"/>
              <a:gd name="connsiteX501" fmla="*/ 1790347 w 10596562"/>
              <a:gd name="connsiteY501" fmla="*/ 1402139 h 5740399"/>
              <a:gd name="connsiteX502" fmla="*/ 1797406 w 10596562"/>
              <a:gd name="connsiteY502" fmla="*/ 1391173 h 5740399"/>
              <a:gd name="connsiteX503" fmla="*/ 1799909 w 10596562"/>
              <a:gd name="connsiteY503" fmla="*/ 1376887 h 5740399"/>
              <a:gd name="connsiteX504" fmla="*/ 1799909 w 10596562"/>
              <a:gd name="connsiteY504" fmla="*/ 1318289 h 5740399"/>
              <a:gd name="connsiteX505" fmla="*/ 1798089 w 10596562"/>
              <a:gd name="connsiteY505" fmla="*/ 1314016 h 5740399"/>
              <a:gd name="connsiteX506" fmla="*/ 1797668 w 10596562"/>
              <a:gd name="connsiteY506" fmla="*/ 1313029 h 5740399"/>
              <a:gd name="connsiteX507" fmla="*/ 1792476 w 10596562"/>
              <a:gd name="connsiteY507" fmla="*/ 1310866 h 5740399"/>
              <a:gd name="connsiteX508" fmla="*/ 1787210 w 10596562"/>
              <a:gd name="connsiteY508" fmla="*/ 1313029 h 5740399"/>
              <a:gd name="connsiteX509" fmla="*/ 1785043 w 10596562"/>
              <a:gd name="connsiteY509" fmla="*/ 1318289 h 5740399"/>
              <a:gd name="connsiteX510" fmla="*/ 1785043 w 10596562"/>
              <a:gd name="connsiteY510" fmla="*/ 1318289 h 5740399"/>
              <a:gd name="connsiteX511" fmla="*/ 1785118 w 10596562"/>
              <a:gd name="connsiteY511" fmla="*/ 1318289 h 5740399"/>
              <a:gd name="connsiteX512" fmla="*/ 1785118 w 10596562"/>
              <a:gd name="connsiteY512" fmla="*/ 1377745 h 5740399"/>
              <a:gd name="connsiteX513" fmla="*/ 1779926 w 10596562"/>
              <a:gd name="connsiteY513" fmla="*/ 1392702 h 5740399"/>
              <a:gd name="connsiteX514" fmla="*/ 1765061 w 10596562"/>
              <a:gd name="connsiteY514" fmla="*/ 1397999 h 5740399"/>
              <a:gd name="connsiteX515" fmla="*/ 1757768 w 10596562"/>
              <a:gd name="connsiteY515" fmla="*/ 1395394 h 5740399"/>
              <a:gd name="connsiteX516" fmla="*/ 1750234 w 10596562"/>
              <a:gd name="connsiteY516" fmla="*/ 1392702 h 5740399"/>
              <a:gd name="connsiteX517" fmla="*/ 1745041 w 10596562"/>
              <a:gd name="connsiteY517" fmla="*/ 1377745 h 5740399"/>
              <a:gd name="connsiteX518" fmla="*/ 1745041 w 10596562"/>
              <a:gd name="connsiteY518" fmla="*/ 1318289 h 5740399"/>
              <a:gd name="connsiteX519" fmla="*/ 1742875 w 10596562"/>
              <a:gd name="connsiteY519" fmla="*/ 1313029 h 5740399"/>
              <a:gd name="connsiteX520" fmla="*/ 1742875 w 10596562"/>
              <a:gd name="connsiteY520" fmla="*/ 1313029 h 5740399"/>
              <a:gd name="connsiteX521" fmla="*/ 1742875 w 10596562"/>
              <a:gd name="connsiteY521" fmla="*/ 1313029 h 5740399"/>
              <a:gd name="connsiteX522" fmla="*/ 1737758 w 10596562"/>
              <a:gd name="connsiteY522" fmla="*/ 1310866 h 5740399"/>
              <a:gd name="connsiteX523" fmla="*/ 1466816 w 10596562"/>
              <a:gd name="connsiteY523" fmla="*/ 1310866 h 5740399"/>
              <a:gd name="connsiteX524" fmla="*/ 1461549 w 10596562"/>
              <a:gd name="connsiteY524" fmla="*/ 1313029 h 5740399"/>
              <a:gd name="connsiteX525" fmla="*/ 1459383 w 10596562"/>
              <a:gd name="connsiteY525" fmla="*/ 1318289 h 5740399"/>
              <a:gd name="connsiteX526" fmla="*/ 1459383 w 10596562"/>
              <a:gd name="connsiteY526" fmla="*/ 1404303 h 5740399"/>
              <a:gd name="connsiteX527" fmla="*/ 1461624 w 10596562"/>
              <a:gd name="connsiteY527" fmla="*/ 1409563 h 5740399"/>
              <a:gd name="connsiteX528" fmla="*/ 1461624 w 10596562"/>
              <a:gd name="connsiteY528" fmla="*/ 1409563 h 5740399"/>
              <a:gd name="connsiteX529" fmla="*/ 1461624 w 10596562"/>
              <a:gd name="connsiteY529" fmla="*/ 1409563 h 5740399"/>
              <a:gd name="connsiteX530" fmla="*/ 1466928 w 10596562"/>
              <a:gd name="connsiteY530" fmla="*/ 1411726 h 5740399"/>
              <a:gd name="connsiteX531" fmla="*/ 1472045 w 10596562"/>
              <a:gd name="connsiteY531" fmla="*/ 1409563 h 5740399"/>
              <a:gd name="connsiteX532" fmla="*/ 1474211 w 10596562"/>
              <a:gd name="connsiteY532" fmla="*/ 1404303 h 5740399"/>
              <a:gd name="connsiteX533" fmla="*/ 1474211 w 10596562"/>
              <a:gd name="connsiteY533" fmla="*/ 1366555 h 5740399"/>
              <a:gd name="connsiteX534" fmla="*/ 1510628 w 10596562"/>
              <a:gd name="connsiteY534" fmla="*/ 1366555 h 5740399"/>
              <a:gd name="connsiteX535" fmla="*/ 1510703 w 10596562"/>
              <a:gd name="connsiteY535" fmla="*/ 1366555 h 5740399"/>
              <a:gd name="connsiteX536" fmla="*/ 1510703 w 10596562"/>
              <a:gd name="connsiteY536" fmla="*/ 1404303 h 5740399"/>
              <a:gd name="connsiteX537" fmla="*/ 1510703 w 10596562"/>
              <a:gd name="connsiteY537" fmla="*/ 1404303 h 5740399"/>
              <a:gd name="connsiteX538" fmla="*/ 1511544 w 10596562"/>
              <a:gd name="connsiteY538" fmla="*/ 1406276 h 5740399"/>
              <a:gd name="connsiteX539" fmla="*/ 1512944 w 10596562"/>
              <a:gd name="connsiteY539" fmla="*/ 1409563 h 5740399"/>
              <a:gd name="connsiteX540" fmla="*/ 1512944 w 10596562"/>
              <a:gd name="connsiteY540" fmla="*/ 1409563 h 5740399"/>
              <a:gd name="connsiteX541" fmla="*/ 1512944 w 10596562"/>
              <a:gd name="connsiteY541" fmla="*/ 1409563 h 5740399"/>
              <a:gd name="connsiteX542" fmla="*/ 1518248 w 10596562"/>
              <a:gd name="connsiteY542" fmla="*/ 1411726 h 5740399"/>
              <a:gd name="connsiteX543" fmla="*/ 1523439 w 10596562"/>
              <a:gd name="connsiteY543" fmla="*/ 1409563 h 5740399"/>
              <a:gd name="connsiteX544" fmla="*/ 1525531 w 10596562"/>
              <a:gd name="connsiteY544" fmla="*/ 1404303 h 5740399"/>
              <a:gd name="connsiteX545" fmla="*/ 1525531 w 10596562"/>
              <a:gd name="connsiteY545" fmla="*/ 1318289 h 5740399"/>
              <a:gd name="connsiteX546" fmla="*/ 1523365 w 10596562"/>
              <a:gd name="connsiteY546" fmla="*/ 1313029 h 5740399"/>
              <a:gd name="connsiteX547" fmla="*/ 1523365 w 10596562"/>
              <a:gd name="connsiteY547" fmla="*/ 1313029 h 5740399"/>
              <a:gd name="connsiteX548" fmla="*/ 1523365 w 10596562"/>
              <a:gd name="connsiteY548" fmla="*/ 1313029 h 5740399"/>
              <a:gd name="connsiteX549" fmla="*/ 1518098 w 10596562"/>
              <a:gd name="connsiteY549" fmla="*/ 1310866 h 5740399"/>
              <a:gd name="connsiteX550" fmla="*/ 1512832 w 10596562"/>
              <a:gd name="connsiteY550" fmla="*/ 1313029 h 5740399"/>
              <a:gd name="connsiteX551" fmla="*/ 1510665 w 10596562"/>
              <a:gd name="connsiteY551" fmla="*/ 1318289 h 5740399"/>
              <a:gd name="connsiteX552" fmla="*/ 1510665 w 10596562"/>
              <a:gd name="connsiteY552" fmla="*/ 1352419 h 5740399"/>
              <a:gd name="connsiteX553" fmla="*/ 1474248 w 10596562"/>
              <a:gd name="connsiteY553" fmla="*/ 1352419 h 5740399"/>
              <a:gd name="connsiteX554" fmla="*/ 1474248 w 10596562"/>
              <a:gd name="connsiteY554" fmla="*/ 1318289 h 5740399"/>
              <a:gd name="connsiteX555" fmla="*/ 1472007 w 10596562"/>
              <a:gd name="connsiteY555" fmla="*/ 1313029 h 5740399"/>
              <a:gd name="connsiteX556" fmla="*/ 1472007 w 10596562"/>
              <a:gd name="connsiteY556" fmla="*/ 1313029 h 5740399"/>
              <a:gd name="connsiteX557" fmla="*/ 1472007 w 10596562"/>
              <a:gd name="connsiteY557" fmla="*/ 1313029 h 5740399"/>
              <a:gd name="connsiteX558" fmla="*/ 1466816 w 10596562"/>
              <a:gd name="connsiteY558" fmla="*/ 1310866 h 5740399"/>
              <a:gd name="connsiteX559" fmla="*/ 1170028 w 10596562"/>
              <a:gd name="connsiteY559" fmla="*/ 1310866 h 5740399"/>
              <a:gd name="connsiteX560" fmla="*/ 1164762 w 10596562"/>
              <a:gd name="connsiteY560" fmla="*/ 1313029 h 5740399"/>
              <a:gd name="connsiteX561" fmla="*/ 1162596 w 10596562"/>
              <a:gd name="connsiteY561" fmla="*/ 1318289 h 5740399"/>
              <a:gd name="connsiteX562" fmla="*/ 1162596 w 10596562"/>
              <a:gd name="connsiteY562" fmla="*/ 1404303 h 5740399"/>
              <a:gd name="connsiteX563" fmla="*/ 1164762 w 10596562"/>
              <a:gd name="connsiteY563" fmla="*/ 1409563 h 5740399"/>
              <a:gd name="connsiteX564" fmla="*/ 1164762 w 10596562"/>
              <a:gd name="connsiteY564" fmla="*/ 1409563 h 5740399"/>
              <a:gd name="connsiteX565" fmla="*/ 1164762 w 10596562"/>
              <a:gd name="connsiteY565" fmla="*/ 1409563 h 5740399"/>
              <a:gd name="connsiteX566" fmla="*/ 1170028 w 10596562"/>
              <a:gd name="connsiteY566" fmla="*/ 1411726 h 5740399"/>
              <a:gd name="connsiteX567" fmla="*/ 1175220 w 10596562"/>
              <a:gd name="connsiteY567" fmla="*/ 1409563 h 5740399"/>
              <a:gd name="connsiteX568" fmla="*/ 1177461 w 10596562"/>
              <a:gd name="connsiteY568" fmla="*/ 1404303 h 5740399"/>
              <a:gd name="connsiteX569" fmla="*/ 1177461 w 10596562"/>
              <a:gd name="connsiteY569" fmla="*/ 1318289 h 5740399"/>
              <a:gd name="connsiteX570" fmla="*/ 1175220 w 10596562"/>
              <a:gd name="connsiteY570" fmla="*/ 1313029 h 5740399"/>
              <a:gd name="connsiteX571" fmla="*/ 1175220 w 10596562"/>
              <a:gd name="connsiteY571" fmla="*/ 1313029 h 5740399"/>
              <a:gd name="connsiteX572" fmla="*/ 1175220 w 10596562"/>
              <a:gd name="connsiteY572" fmla="*/ 1313029 h 5740399"/>
              <a:gd name="connsiteX573" fmla="*/ 1170028 w 10596562"/>
              <a:gd name="connsiteY573" fmla="*/ 1310866 h 5740399"/>
              <a:gd name="connsiteX574" fmla="*/ 792453 w 10596562"/>
              <a:gd name="connsiteY574" fmla="*/ 1310866 h 5740399"/>
              <a:gd name="connsiteX575" fmla="*/ 787261 w 10596562"/>
              <a:gd name="connsiteY575" fmla="*/ 1313029 h 5740399"/>
              <a:gd name="connsiteX576" fmla="*/ 785020 w 10596562"/>
              <a:gd name="connsiteY576" fmla="*/ 1318289 h 5740399"/>
              <a:gd name="connsiteX577" fmla="*/ 785020 w 10596562"/>
              <a:gd name="connsiteY577" fmla="*/ 1401245 h 5740399"/>
              <a:gd name="connsiteX578" fmla="*/ 787672 w 10596562"/>
              <a:gd name="connsiteY578" fmla="*/ 1407623 h 5740399"/>
              <a:gd name="connsiteX579" fmla="*/ 787672 w 10596562"/>
              <a:gd name="connsiteY579" fmla="*/ 1407623 h 5740399"/>
              <a:gd name="connsiteX580" fmla="*/ 787672 w 10596562"/>
              <a:gd name="connsiteY580" fmla="*/ 1407623 h 5740399"/>
              <a:gd name="connsiteX581" fmla="*/ 791583 w 10596562"/>
              <a:gd name="connsiteY581" fmla="*/ 1409281 h 5740399"/>
              <a:gd name="connsiteX582" fmla="*/ 794096 w 10596562"/>
              <a:gd name="connsiteY582" fmla="*/ 1410346 h 5740399"/>
              <a:gd name="connsiteX583" fmla="*/ 794096 w 10596562"/>
              <a:gd name="connsiteY583" fmla="*/ 1410346 h 5740399"/>
              <a:gd name="connsiteX584" fmla="*/ 794096 w 10596562"/>
              <a:gd name="connsiteY584" fmla="*/ 1410346 h 5740399"/>
              <a:gd name="connsiteX585" fmla="*/ 794096 w 10596562"/>
              <a:gd name="connsiteY585" fmla="*/ 1410272 h 5740399"/>
              <a:gd name="connsiteX586" fmla="*/ 835891 w 10596562"/>
              <a:gd name="connsiteY586" fmla="*/ 1410272 h 5740399"/>
              <a:gd name="connsiteX587" fmla="*/ 835891 w 10596562"/>
              <a:gd name="connsiteY587" fmla="*/ 1410272 h 5740399"/>
              <a:gd name="connsiteX588" fmla="*/ 841008 w 10596562"/>
              <a:gd name="connsiteY588" fmla="*/ 1408257 h 5740399"/>
              <a:gd name="connsiteX589" fmla="*/ 843025 w 10596562"/>
              <a:gd name="connsiteY589" fmla="*/ 1403147 h 5740399"/>
              <a:gd name="connsiteX590" fmla="*/ 840934 w 10596562"/>
              <a:gd name="connsiteY590" fmla="*/ 1398186 h 5740399"/>
              <a:gd name="connsiteX591" fmla="*/ 835742 w 10596562"/>
              <a:gd name="connsiteY591" fmla="*/ 1396172 h 5740399"/>
              <a:gd name="connsiteX592" fmla="*/ 799886 w 10596562"/>
              <a:gd name="connsiteY592" fmla="*/ 1396172 h 5740399"/>
              <a:gd name="connsiteX593" fmla="*/ 799886 w 10596562"/>
              <a:gd name="connsiteY593" fmla="*/ 1318401 h 5740399"/>
              <a:gd name="connsiteX594" fmla="*/ 797719 w 10596562"/>
              <a:gd name="connsiteY594" fmla="*/ 1313104 h 5740399"/>
              <a:gd name="connsiteX595" fmla="*/ 792453 w 10596562"/>
              <a:gd name="connsiteY595" fmla="*/ 1310866 h 5740399"/>
              <a:gd name="connsiteX596" fmla="*/ 1118780 w 10596562"/>
              <a:gd name="connsiteY596" fmla="*/ 1119715 h 5740399"/>
              <a:gd name="connsiteX597" fmla="*/ 1118780 w 10596562"/>
              <a:gd name="connsiteY597" fmla="*/ 1119715 h 5740399"/>
              <a:gd name="connsiteX598" fmla="*/ 1118780 w 10596562"/>
              <a:gd name="connsiteY598" fmla="*/ 1119715 h 5740399"/>
              <a:gd name="connsiteX599" fmla="*/ 1118780 w 10596562"/>
              <a:gd name="connsiteY599" fmla="*/ 1119715 h 5740399"/>
              <a:gd name="connsiteX600" fmla="*/ 1118776 w 10596562"/>
              <a:gd name="connsiteY600" fmla="*/ 1119680 h 5740399"/>
              <a:gd name="connsiteX601" fmla="*/ 1118780 w 10596562"/>
              <a:gd name="connsiteY601" fmla="*/ 1119715 h 5740399"/>
              <a:gd name="connsiteX602" fmla="*/ 1118776 w 10596562"/>
              <a:gd name="connsiteY602" fmla="*/ 1119715 h 5740399"/>
              <a:gd name="connsiteX603" fmla="*/ 1587155 w 10596562"/>
              <a:gd name="connsiteY603" fmla="*/ 1114083 h 5740399"/>
              <a:gd name="connsiteX604" fmla="*/ 1635076 w 10596562"/>
              <a:gd name="connsiteY604" fmla="*/ 1114083 h 5740399"/>
              <a:gd name="connsiteX605" fmla="*/ 1635076 w 10596562"/>
              <a:gd name="connsiteY605" fmla="*/ 1169363 h 5740399"/>
              <a:gd name="connsiteX606" fmla="*/ 1587155 w 10596562"/>
              <a:gd name="connsiteY606" fmla="*/ 1175406 h 5740399"/>
              <a:gd name="connsiteX607" fmla="*/ 1563386 w 10596562"/>
              <a:gd name="connsiteY607" fmla="*/ 1171645 h 5740399"/>
              <a:gd name="connsiteX608" fmla="*/ 1559769 w 10596562"/>
              <a:gd name="connsiteY608" fmla="*/ 1169132 h 5740399"/>
              <a:gd name="connsiteX609" fmla="*/ 1550570 w 10596562"/>
              <a:gd name="connsiteY609" fmla="*/ 1162742 h 5740399"/>
              <a:gd name="connsiteX610" fmla="*/ 1544351 w 10596562"/>
              <a:gd name="connsiteY610" fmla="*/ 1143812 h 5740399"/>
              <a:gd name="connsiteX611" fmla="*/ 1587155 w 10596562"/>
              <a:gd name="connsiteY611" fmla="*/ 1114083 h 5740399"/>
              <a:gd name="connsiteX612" fmla="*/ 1163896 w 10596562"/>
              <a:gd name="connsiteY612" fmla="*/ 1018817 h 5740399"/>
              <a:gd name="connsiteX613" fmla="*/ 1197862 w 10596562"/>
              <a:gd name="connsiteY613" fmla="*/ 1032702 h 5740399"/>
              <a:gd name="connsiteX614" fmla="*/ 1206562 w 10596562"/>
              <a:gd name="connsiteY614" fmla="*/ 1050384 h 5740399"/>
              <a:gd name="connsiteX615" fmla="*/ 1209501 w 10596562"/>
              <a:gd name="connsiteY615" fmla="*/ 1075514 h 5740399"/>
              <a:gd name="connsiteX616" fmla="*/ 1118739 w 10596562"/>
              <a:gd name="connsiteY616" fmla="*/ 1075514 h 5740399"/>
              <a:gd name="connsiteX617" fmla="*/ 1163896 w 10596562"/>
              <a:gd name="connsiteY617" fmla="*/ 1018817 h 5740399"/>
              <a:gd name="connsiteX618" fmla="*/ 2047204 w 10596562"/>
              <a:gd name="connsiteY618" fmla="*/ 974690 h 5740399"/>
              <a:gd name="connsiteX619" fmla="*/ 1966676 w 10596562"/>
              <a:gd name="connsiteY619" fmla="*/ 1044853 h 5740399"/>
              <a:gd name="connsiteX620" fmla="*/ 1966676 w 10596562"/>
              <a:gd name="connsiteY620" fmla="*/ 1044853 h 5740399"/>
              <a:gd name="connsiteX621" fmla="*/ 1966676 w 10596562"/>
              <a:gd name="connsiteY621" fmla="*/ 1044853 h 5740399"/>
              <a:gd name="connsiteX622" fmla="*/ 1968855 w 10596562"/>
              <a:gd name="connsiteY622" fmla="*/ 1051846 h 5740399"/>
              <a:gd name="connsiteX623" fmla="*/ 1979585 w 10596562"/>
              <a:gd name="connsiteY623" fmla="*/ 1086285 h 5740399"/>
              <a:gd name="connsiteX624" fmla="*/ 1986775 w 10596562"/>
              <a:gd name="connsiteY624" fmla="*/ 1091319 h 5740399"/>
              <a:gd name="connsiteX625" fmla="*/ 2011347 w 10596562"/>
              <a:gd name="connsiteY625" fmla="*/ 1108525 h 5740399"/>
              <a:gd name="connsiteX626" fmla="*/ 2049557 w 10596562"/>
              <a:gd name="connsiteY626" fmla="*/ 1122513 h 5740399"/>
              <a:gd name="connsiteX627" fmla="*/ 2071608 w 10596562"/>
              <a:gd name="connsiteY627" fmla="*/ 1132748 h 5740399"/>
              <a:gd name="connsiteX628" fmla="*/ 2076904 w 10596562"/>
              <a:gd name="connsiteY628" fmla="*/ 1143528 h 5740399"/>
              <a:gd name="connsiteX629" fmla="*/ 2080745 w 10596562"/>
              <a:gd name="connsiteY629" fmla="*/ 1151346 h 5740399"/>
              <a:gd name="connsiteX630" fmla="*/ 2072127 w 10596562"/>
              <a:gd name="connsiteY630" fmla="*/ 1169363 h 5740399"/>
              <a:gd name="connsiteX631" fmla="*/ 2046756 w 10596562"/>
              <a:gd name="connsiteY631" fmla="*/ 1175517 h 5740399"/>
              <a:gd name="connsiteX632" fmla="*/ 1998349 w 10596562"/>
              <a:gd name="connsiteY632" fmla="*/ 1164812 h 5740399"/>
              <a:gd name="connsiteX633" fmla="*/ 1987630 w 10596562"/>
              <a:gd name="connsiteY633" fmla="*/ 1162014 h 5740399"/>
              <a:gd name="connsiteX634" fmla="*/ 1964360 w 10596562"/>
              <a:gd name="connsiteY634" fmla="*/ 1185253 h 5740399"/>
              <a:gd name="connsiteX635" fmla="*/ 1978777 w 10596562"/>
              <a:gd name="connsiteY635" fmla="*/ 1206626 h 5740399"/>
              <a:gd name="connsiteX636" fmla="*/ 1978777 w 10596562"/>
              <a:gd name="connsiteY636" fmla="*/ 1206626 h 5740399"/>
              <a:gd name="connsiteX637" fmla="*/ 1978777 w 10596562"/>
              <a:gd name="connsiteY637" fmla="*/ 1206626 h 5740399"/>
              <a:gd name="connsiteX638" fmla="*/ 2008444 w 10596562"/>
              <a:gd name="connsiteY638" fmla="*/ 1216101 h 5740399"/>
              <a:gd name="connsiteX639" fmla="*/ 2039244 w 10596562"/>
              <a:gd name="connsiteY639" fmla="*/ 1219023 h 5740399"/>
              <a:gd name="connsiteX640" fmla="*/ 2045785 w 10596562"/>
              <a:gd name="connsiteY640" fmla="*/ 1219644 h 5740399"/>
              <a:gd name="connsiteX641" fmla="*/ 2045785 w 10596562"/>
              <a:gd name="connsiteY641" fmla="*/ 1219644 h 5740399"/>
              <a:gd name="connsiteX642" fmla="*/ 2045785 w 10596562"/>
              <a:gd name="connsiteY642" fmla="*/ 1219644 h 5740399"/>
              <a:gd name="connsiteX643" fmla="*/ 2128629 w 10596562"/>
              <a:gd name="connsiteY643" fmla="*/ 1146684 h 5740399"/>
              <a:gd name="connsiteX644" fmla="*/ 2115473 w 10596562"/>
              <a:gd name="connsiteY644" fmla="*/ 1105275 h 5740399"/>
              <a:gd name="connsiteX645" fmla="*/ 2112090 w 10596562"/>
              <a:gd name="connsiteY645" fmla="*/ 1103065 h 5740399"/>
              <a:gd name="connsiteX646" fmla="*/ 2079289 w 10596562"/>
              <a:gd name="connsiteY646" fmla="*/ 1081631 h 5740399"/>
              <a:gd name="connsiteX647" fmla="*/ 2044240 w 10596562"/>
              <a:gd name="connsiteY647" fmla="*/ 1070193 h 5740399"/>
              <a:gd name="connsiteX648" fmla="*/ 2033683 w 10596562"/>
              <a:gd name="connsiteY648" fmla="*/ 1066748 h 5740399"/>
              <a:gd name="connsiteX649" fmla="*/ 2026213 w 10596562"/>
              <a:gd name="connsiteY649" fmla="*/ 1062172 h 5740399"/>
              <a:gd name="connsiteX650" fmla="*/ 2020471 w 10596562"/>
              <a:gd name="connsiteY650" fmla="*/ 1058654 h 5740399"/>
              <a:gd name="connsiteX651" fmla="*/ 2014597 w 10596562"/>
              <a:gd name="connsiteY651" fmla="*/ 1043957 h 5740399"/>
              <a:gd name="connsiteX652" fmla="*/ 2023258 w 10596562"/>
              <a:gd name="connsiteY652" fmla="*/ 1025475 h 5740399"/>
              <a:gd name="connsiteX653" fmla="*/ 2046233 w 10596562"/>
              <a:gd name="connsiteY653" fmla="*/ 1018854 h 5740399"/>
              <a:gd name="connsiteX654" fmla="*/ 2063379 w 10596562"/>
              <a:gd name="connsiteY654" fmla="*/ 1022309 h 5740399"/>
              <a:gd name="connsiteX655" fmla="*/ 2092324 w 10596562"/>
              <a:gd name="connsiteY655" fmla="*/ 1028142 h 5740399"/>
              <a:gd name="connsiteX656" fmla="*/ 2097315 w 10596562"/>
              <a:gd name="connsiteY656" fmla="*/ 1029176 h 5740399"/>
              <a:gd name="connsiteX657" fmla="*/ 2103492 w 10596562"/>
              <a:gd name="connsiteY657" fmla="*/ 1030455 h 5740399"/>
              <a:gd name="connsiteX658" fmla="*/ 2103492 w 10596562"/>
              <a:gd name="connsiteY658" fmla="*/ 1030455 h 5740399"/>
              <a:gd name="connsiteX659" fmla="*/ 2103493 w 10596562"/>
              <a:gd name="connsiteY659" fmla="*/ 1030455 h 5740399"/>
              <a:gd name="connsiteX660" fmla="*/ 2125828 w 10596562"/>
              <a:gd name="connsiteY660" fmla="*/ 1008149 h 5740399"/>
              <a:gd name="connsiteX661" fmla="*/ 2110477 w 10596562"/>
              <a:gd name="connsiteY661" fmla="*/ 986291 h 5740399"/>
              <a:gd name="connsiteX662" fmla="*/ 2110477 w 10596562"/>
              <a:gd name="connsiteY662" fmla="*/ 986291 h 5740399"/>
              <a:gd name="connsiteX663" fmla="*/ 2110477 w 10596562"/>
              <a:gd name="connsiteY663" fmla="*/ 986291 h 5740399"/>
              <a:gd name="connsiteX664" fmla="*/ 2047204 w 10596562"/>
              <a:gd name="connsiteY664" fmla="*/ 974690 h 5740399"/>
              <a:gd name="connsiteX665" fmla="*/ 1829485 w 10596562"/>
              <a:gd name="connsiteY665" fmla="*/ 974690 h 5740399"/>
              <a:gd name="connsiteX666" fmla="*/ 1756875 w 10596562"/>
              <a:gd name="connsiteY666" fmla="*/ 986775 h 5740399"/>
              <a:gd name="connsiteX667" fmla="*/ 1736407 w 10596562"/>
              <a:gd name="connsiteY667" fmla="*/ 1015124 h 5740399"/>
              <a:gd name="connsiteX668" fmla="*/ 1736407 w 10596562"/>
              <a:gd name="connsiteY668" fmla="*/ 1195436 h 5740399"/>
              <a:gd name="connsiteX669" fmla="*/ 1743453 w 10596562"/>
              <a:gd name="connsiteY669" fmla="*/ 1212571 h 5740399"/>
              <a:gd name="connsiteX670" fmla="*/ 1743453 w 10596562"/>
              <a:gd name="connsiteY670" fmla="*/ 1212571 h 5740399"/>
              <a:gd name="connsiteX671" fmla="*/ 1743453 w 10596562"/>
              <a:gd name="connsiteY671" fmla="*/ 1212572 h 5740399"/>
              <a:gd name="connsiteX672" fmla="*/ 1760610 w 10596562"/>
              <a:gd name="connsiteY672" fmla="*/ 1219607 h 5740399"/>
              <a:gd name="connsiteX673" fmla="*/ 1784328 w 10596562"/>
              <a:gd name="connsiteY673" fmla="*/ 1195436 h 5740399"/>
              <a:gd name="connsiteX674" fmla="*/ 1784328 w 10596562"/>
              <a:gd name="connsiteY674" fmla="*/ 1024860 h 5740399"/>
              <a:gd name="connsiteX675" fmla="*/ 1829485 w 10596562"/>
              <a:gd name="connsiteY675" fmla="*/ 1018817 h 5740399"/>
              <a:gd name="connsiteX676" fmla="*/ 1863101 w 10596562"/>
              <a:gd name="connsiteY676" fmla="*/ 1030735 h 5740399"/>
              <a:gd name="connsiteX677" fmla="*/ 1875090 w 10596562"/>
              <a:gd name="connsiteY677" fmla="*/ 1063913 h 5740399"/>
              <a:gd name="connsiteX678" fmla="*/ 1875090 w 10596562"/>
              <a:gd name="connsiteY678" fmla="*/ 1063913 h 5740399"/>
              <a:gd name="connsiteX679" fmla="*/ 1875128 w 10596562"/>
              <a:gd name="connsiteY679" fmla="*/ 1063913 h 5740399"/>
              <a:gd name="connsiteX680" fmla="*/ 1875128 w 10596562"/>
              <a:gd name="connsiteY680" fmla="*/ 1195436 h 5740399"/>
              <a:gd name="connsiteX681" fmla="*/ 1881931 w 10596562"/>
              <a:gd name="connsiteY681" fmla="*/ 1212571 h 5740399"/>
              <a:gd name="connsiteX682" fmla="*/ 1881931 w 10596562"/>
              <a:gd name="connsiteY682" fmla="*/ 1212571 h 5740399"/>
              <a:gd name="connsiteX683" fmla="*/ 1881931 w 10596562"/>
              <a:gd name="connsiteY683" fmla="*/ 1212572 h 5740399"/>
              <a:gd name="connsiteX684" fmla="*/ 1898846 w 10596562"/>
              <a:gd name="connsiteY684" fmla="*/ 1219607 h 5740399"/>
              <a:gd name="connsiteX685" fmla="*/ 1923049 w 10596562"/>
              <a:gd name="connsiteY685" fmla="*/ 1195436 h 5740399"/>
              <a:gd name="connsiteX686" fmla="*/ 1923049 w 10596562"/>
              <a:gd name="connsiteY686" fmla="*/ 1067644 h 5740399"/>
              <a:gd name="connsiteX687" fmla="*/ 1916303 w 10596562"/>
              <a:gd name="connsiteY687" fmla="*/ 1030352 h 5740399"/>
              <a:gd name="connsiteX688" fmla="*/ 1903807 w 10596562"/>
              <a:gd name="connsiteY688" fmla="*/ 1011195 h 5740399"/>
              <a:gd name="connsiteX689" fmla="*/ 1896978 w 10596562"/>
              <a:gd name="connsiteY689" fmla="*/ 1000726 h 5740399"/>
              <a:gd name="connsiteX690" fmla="*/ 1872364 w 10596562"/>
              <a:gd name="connsiteY690" fmla="*/ 984615 h 5740399"/>
              <a:gd name="connsiteX691" fmla="*/ 1867238 w 10596562"/>
              <a:gd name="connsiteY691" fmla="*/ 981260 h 5740399"/>
              <a:gd name="connsiteX692" fmla="*/ 1867238 w 10596562"/>
              <a:gd name="connsiteY692" fmla="*/ 981260 h 5740399"/>
              <a:gd name="connsiteX693" fmla="*/ 1867238 w 10596562"/>
              <a:gd name="connsiteY693" fmla="*/ 981260 h 5740399"/>
              <a:gd name="connsiteX694" fmla="*/ 1829485 w 10596562"/>
              <a:gd name="connsiteY694" fmla="*/ 974690 h 5740399"/>
              <a:gd name="connsiteX695" fmla="*/ 1602544 w 10596562"/>
              <a:gd name="connsiteY695" fmla="*/ 974690 h 5740399"/>
              <a:gd name="connsiteX696" fmla="*/ 1522015 w 10596562"/>
              <a:gd name="connsiteY696" fmla="*/ 993266 h 5740399"/>
              <a:gd name="connsiteX697" fmla="*/ 1510362 w 10596562"/>
              <a:gd name="connsiteY697" fmla="*/ 1014639 h 5740399"/>
              <a:gd name="connsiteX698" fmla="*/ 1517067 w 10596562"/>
              <a:gd name="connsiteY698" fmla="*/ 1029466 h 5740399"/>
              <a:gd name="connsiteX699" fmla="*/ 1517067 w 10596562"/>
              <a:gd name="connsiteY699" fmla="*/ 1029466 h 5740399"/>
              <a:gd name="connsiteX700" fmla="*/ 1517067 w 10596562"/>
              <a:gd name="connsiteY700" fmla="*/ 1029466 h 5740399"/>
              <a:gd name="connsiteX701" fmla="*/ 1533183 w 10596562"/>
              <a:gd name="connsiteY701" fmla="*/ 1035565 h 5740399"/>
              <a:gd name="connsiteX702" fmla="*/ 1546219 w 10596562"/>
              <a:gd name="connsiteY702" fmla="*/ 1031387 h 5740399"/>
              <a:gd name="connsiteX703" fmla="*/ 1569255 w 10596562"/>
              <a:gd name="connsiteY703" fmla="*/ 1021470 h 5740399"/>
              <a:gd name="connsiteX704" fmla="*/ 1596493 w 10596562"/>
              <a:gd name="connsiteY704" fmla="*/ 1018854 h 5740399"/>
              <a:gd name="connsiteX705" fmla="*/ 1624879 w 10596562"/>
              <a:gd name="connsiteY705" fmla="*/ 1028958 h 5740399"/>
              <a:gd name="connsiteX706" fmla="*/ 1635113 w 10596562"/>
              <a:gd name="connsiteY706" fmla="*/ 1053693 h 5740399"/>
              <a:gd name="connsiteX707" fmla="*/ 1635113 w 10596562"/>
              <a:gd name="connsiteY707" fmla="*/ 1069956 h 5740399"/>
              <a:gd name="connsiteX708" fmla="*/ 1587192 w 10596562"/>
              <a:gd name="connsiteY708" fmla="*/ 1069956 h 5740399"/>
              <a:gd name="connsiteX709" fmla="*/ 1520633 w 10596562"/>
              <a:gd name="connsiteY709" fmla="*/ 1090397 h 5740399"/>
              <a:gd name="connsiteX710" fmla="*/ 1496430 w 10596562"/>
              <a:gd name="connsiteY710" fmla="*/ 1143849 h 5740399"/>
              <a:gd name="connsiteX711" fmla="*/ 1520633 w 10596562"/>
              <a:gd name="connsiteY711" fmla="*/ 1199166 h 5740399"/>
              <a:gd name="connsiteX712" fmla="*/ 1520633 w 10596562"/>
              <a:gd name="connsiteY712" fmla="*/ 1199166 h 5740399"/>
              <a:gd name="connsiteX713" fmla="*/ 1520633 w 10596562"/>
              <a:gd name="connsiteY713" fmla="*/ 1199166 h 5740399"/>
              <a:gd name="connsiteX714" fmla="*/ 1587192 w 10596562"/>
              <a:gd name="connsiteY714" fmla="*/ 1219607 h 5740399"/>
              <a:gd name="connsiteX715" fmla="*/ 1662567 w 10596562"/>
              <a:gd name="connsiteY715" fmla="*/ 1207522 h 5740399"/>
              <a:gd name="connsiteX716" fmla="*/ 1683035 w 10596562"/>
              <a:gd name="connsiteY716" fmla="*/ 1179173 h 5740399"/>
              <a:gd name="connsiteX717" fmla="*/ 1683072 w 10596562"/>
              <a:gd name="connsiteY717" fmla="*/ 1179173 h 5740399"/>
              <a:gd name="connsiteX718" fmla="*/ 1683072 w 10596562"/>
              <a:gd name="connsiteY718" fmla="*/ 1053693 h 5740399"/>
              <a:gd name="connsiteX719" fmla="*/ 1662347 w 10596562"/>
              <a:gd name="connsiteY719" fmla="*/ 998679 h 5740399"/>
              <a:gd name="connsiteX720" fmla="*/ 1656870 w 10596562"/>
              <a:gd name="connsiteY720" fmla="*/ 994890 h 5740399"/>
              <a:gd name="connsiteX721" fmla="*/ 1637108 w 10596562"/>
              <a:gd name="connsiteY721" fmla="*/ 981217 h 5740399"/>
              <a:gd name="connsiteX722" fmla="*/ 1602544 w 10596562"/>
              <a:gd name="connsiteY722" fmla="*/ 974690 h 5740399"/>
              <a:gd name="connsiteX723" fmla="*/ 1311281 w 10596562"/>
              <a:gd name="connsiteY723" fmla="*/ 974690 h 5740399"/>
              <a:gd name="connsiteX724" fmla="*/ 1287078 w 10596562"/>
              <a:gd name="connsiteY724" fmla="*/ 998861 h 5740399"/>
              <a:gd name="connsiteX725" fmla="*/ 1291261 w 10596562"/>
              <a:gd name="connsiteY725" fmla="*/ 1012326 h 5740399"/>
              <a:gd name="connsiteX726" fmla="*/ 1350836 w 10596562"/>
              <a:gd name="connsiteY726" fmla="*/ 1095992 h 5740399"/>
              <a:gd name="connsiteX727" fmla="*/ 1289879 w 10596562"/>
              <a:gd name="connsiteY727" fmla="*/ 1181970 h 5740399"/>
              <a:gd name="connsiteX728" fmla="*/ 1285696 w 10596562"/>
              <a:gd name="connsiteY728" fmla="*/ 1195436 h 5740399"/>
              <a:gd name="connsiteX729" fmla="*/ 1293091 w 10596562"/>
              <a:gd name="connsiteY729" fmla="*/ 1212571 h 5740399"/>
              <a:gd name="connsiteX730" fmla="*/ 1293092 w 10596562"/>
              <a:gd name="connsiteY730" fmla="*/ 1212571 h 5740399"/>
              <a:gd name="connsiteX731" fmla="*/ 1293092 w 10596562"/>
              <a:gd name="connsiteY731" fmla="*/ 1212572 h 5740399"/>
              <a:gd name="connsiteX732" fmla="*/ 1309899 w 10596562"/>
              <a:gd name="connsiteY732" fmla="*/ 1219607 h 5740399"/>
              <a:gd name="connsiteX733" fmla="*/ 1329434 w 10596562"/>
              <a:gd name="connsiteY733" fmla="*/ 1209387 h 5740399"/>
              <a:gd name="connsiteX734" fmla="*/ 1378774 w 10596562"/>
              <a:gd name="connsiteY734" fmla="*/ 1136874 h 5740399"/>
              <a:gd name="connsiteX735" fmla="*/ 1414806 w 10596562"/>
              <a:gd name="connsiteY735" fmla="*/ 1189868 h 5740399"/>
              <a:gd name="connsiteX736" fmla="*/ 1428077 w 10596562"/>
              <a:gd name="connsiteY736" fmla="*/ 1209387 h 5740399"/>
              <a:gd name="connsiteX737" fmla="*/ 1447612 w 10596562"/>
              <a:gd name="connsiteY737" fmla="*/ 1219607 h 5740399"/>
              <a:gd name="connsiteX738" fmla="*/ 1472263 w 10596562"/>
              <a:gd name="connsiteY738" fmla="*/ 1195436 h 5740399"/>
              <a:gd name="connsiteX739" fmla="*/ 1467594 w 10596562"/>
              <a:gd name="connsiteY739" fmla="*/ 1181970 h 5740399"/>
              <a:gd name="connsiteX740" fmla="*/ 1406638 w 10596562"/>
              <a:gd name="connsiteY740" fmla="*/ 1095992 h 5740399"/>
              <a:gd name="connsiteX741" fmla="*/ 1466212 w 10596562"/>
              <a:gd name="connsiteY741" fmla="*/ 1012326 h 5740399"/>
              <a:gd name="connsiteX742" fmla="*/ 1470395 w 10596562"/>
              <a:gd name="connsiteY742" fmla="*/ 998861 h 5740399"/>
              <a:gd name="connsiteX743" fmla="*/ 1463425 w 10596562"/>
              <a:gd name="connsiteY743" fmla="*/ 981726 h 5740399"/>
              <a:gd name="connsiteX744" fmla="*/ 1463425 w 10596562"/>
              <a:gd name="connsiteY744" fmla="*/ 981726 h 5740399"/>
              <a:gd name="connsiteX745" fmla="*/ 1463425 w 10596562"/>
              <a:gd name="connsiteY745" fmla="*/ 981726 h 5740399"/>
              <a:gd name="connsiteX746" fmla="*/ 1446678 w 10596562"/>
              <a:gd name="connsiteY746" fmla="*/ 974690 h 5740399"/>
              <a:gd name="connsiteX747" fmla="*/ 1426658 w 10596562"/>
              <a:gd name="connsiteY747" fmla="*/ 984910 h 5740399"/>
              <a:gd name="connsiteX748" fmla="*/ 1378737 w 10596562"/>
              <a:gd name="connsiteY748" fmla="*/ 1055073 h 5740399"/>
              <a:gd name="connsiteX749" fmla="*/ 1330816 w 10596562"/>
              <a:gd name="connsiteY749" fmla="*/ 984910 h 5740399"/>
              <a:gd name="connsiteX750" fmla="*/ 1330816 w 10596562"/>
              <a:gd name="connsiteY750" fmla="*/ 984910 h 5740399"/>
              <a:gd name="connsiteX751" fmla="*/ 1330816 w 10596562"/>
              <a:gd name="connsiteY751" fmla="*/ 984910 h 5740399"/>
              <a:gd name="connsiteX752" fmla="*/ 1311281 w 10596562"/>
              <a:gd name="connsiteY752" fmla="*/ 974690 h 5740399"/>
              <a:gd name="connsiteX753" fmla="*/ 1163933 w 10596562"/>
              <a:gd name="connsiteY753" fmla="*/ 974690 h 5740399"/>
              <a:gd name="connsiteX754" fmla="*/ 1096440 w 10596562"/>
              <a:gd name="connsiteY754" fmla="*/ 1000726 h 5740399"/>
              <a:gd name="connsiteX755" fmla="*/ 1070855 w 10596562"/>
              <a:gd name="connsiteY755" fmla="*/ 1067643 h 5740399"/>
              <a:gd name="connsiteX756" fmla="*/ 1070855 w 10596562"/>
              <a:gd name="connsiteY756" fmla="*/ 1126206 h 5740399"/>
              <a:gd name="connsiteX757" fmla="*/ 1096440 w 10596562"/>
              <a:gd name="connsiteY757" fmla="*/ 1193608 h 5740399"/>
              <a:gd name="connsiteX758" fmla="*/ 1163933 w 10596562"/>
              <a:gd name="connsiteY758" fmla="*/ 1219644 h 5740399"/>
              <a:gd name="connsiteX759" fmla="*/ 1163933 w 10596562"/>
              <a:gd name="connsiteY759" fmla="*/ 1219644 h 5740399"/>
              <a:gd name="connsiteX760" fmla="*/ 1163933 w 10596562"/>
              <a:gd name="connsiteY760" fmla="*/ 1219644 h 5740399"/>
              <a:gd name="connsiteX761" fmla="*/ 1234676 w 10596562"/>
              <a:gd name="connsiteY761" fmla="*/ 1203828 h 5740399"/>
              <a:gd name="connsiteX762" fmla="*/ 1246777 w 10596562"/>
              <a:gd name="connsiteY762" fmla="*/ 1182903 h 5740399"/>
              <a:gd name="connsiteX763" fmla="*/ 1239737 w 10596562"/>
              <a:gd name="connsiteY763" fmla="*/ 1167442 h 5740399"/>
              <a:gd name="connsiteX764" fmla="*/ 1239737 w 10596562"/>
              <a:gd name="connsiteY764" fmla="*/ 1167441 h 5740399"/>
              <a:gd name="connsiteX765" fmla="*/ 1239737 w 10596562"/>
              <a:gd name="connsiteY765" fmla="*/ 1167441 h 5740399"/>
              <a:gd name="connsiteX766" fmla="*/ 1223956 w 10596562"/>
              <a:gd name="connsiteY766" fmla="*/ 1161044 h 5740399"/>
              <a:gd name="connsiteX767" fmla="*/ 1214170 w 10596562"/>
              <a:gd name="connsiteY767" fmla="*/ 1163357 h 5740399"/>
              <a:gd name="connsiteX768" fmla="*/ 1163896 w 10596562"/>
              <a:gd name="connsiteY768" fmla="*/ 1175443 h 5740399"/>
              <a:gd name="connsiteX769" fmla="*/ 1143031 w 10596562"/>
              <a:gd name="connsiteY769" fmla="*/ 1171368 h 5740399"/>
              <a:gd name="connsiteX770" fmla="*/ 1140288 w 10596562"/>
              <a:gd name="connsiteY770" fmla="*/ 1169214 h 5740399"/>
              <a:gd name="connsiteX771" fmla="*/ 1128076 w 10596562"/>
              <a:gd name="connsiteY771" fmla="*/ 1159627 h 5740399"/>
              <a:gd name="connsiteX772" fmla="*/ 1125445 w 10596562"/>
              <a:gd name="connsiteY772" fmla="*/ 1153557 h 5740399"/>
              <a:gd name="connsiteX773" fmla="*/ 1121157 w 10596562"/>
              <a:gd name="connsiteY773" fmla="*/ 1143667 h 5740399"/>
              <a:gd name="connsiteX774" fmla="*/ 1118780 w 10596562"/>
              <a:gd name="connsiteY774" fmla="*/ 1119715 h 5740399"/>
              <a:gd name="connsiteX775" fmla="*/ 1227243 w 10596562"/>
              <a:gd name="connsiteY775" fmla="*/ 1119715 h 5740399"/>
              <a:gd name="connsiteX776" fmla="*/ 1257498 w 10596562"/>
              <a:gd name="connsiteY776" fmla="*/ 1089502 h 5740399"/>
              <a:gd name="connsiteX777" fmla="*/ 1257498 w 10596562"/>
              <a:gd name="connsiteY777" fmla="*/ 1067643 h 5740399"/>
              <a:gd name="connsiteX778" fmla="*/ 1231426 w 10596562"/>
              <a:gd name="connsiteY778" fmla="*/ 1000726 h 5740399"/>
              <a:gd name="connsiteX779" fmla="*/ 1201686 w 10596562"/>
              <a:gd name="connsiteY779" fmla="*/ 981260 h 5740399"/>
              <a:gd name="connsiteX780" fmla="*/ 1201686 w 10596562"/>
              <a:gd name="connsiteY780" fmla="*/ 981260 h 5740399"/>
              <a:gd name="connsiteX781" fmla="*/ 1201686 w 10596562"/>
              <a:gd name="connsiteY781" fmla="*/ 981260 h 5740399"/>
              <a:gd name="connsiteX782" fmla="*/ 1163933 w 10596562"/>
              <a:gd name="connsiteY782" fmla="*/ 974690 h 5740399"/>
              <a:gd name="connsiteX783" fmla="*/ 1105887 w 10596562"/>
              <a:gd name="connsiteY783" fmla="*/ 718126 h 5740399"/>
              <a:gd name="connsiteX784" fmla="*/ 988867 w 10596562"/>
              <a:gd name="connsiteY784" fmla="*/ 776949 h 5740399"/>
              <a:gd name="connsiteX785" fmla="*/ 955475 w 10596562"/>
              <a:gd name="connsiteY785" fmla="*/ 852819 h 5740399"/>
              <a:gd name="connsiteX786" fmla="*/ 945876 w 10596562"/>
              <a:gd name="connsiteY786" fmla="*/ 950248 h 5740399"/>
              <a:gd name="connsiteX787" fmla="*/ 927757 w 10596562"/>
              <a:gd name="connsiteY787" fmla="*/ 1151847 h 5740399"/>
              <a:gd name="connsiteX788" fmla="*/ 917341 w 10596562"/>
              <a:gd name="connsiteY788" fmla="*/ 1157677 h 5740399"/>
              <a:gd name="connsiteX789" fmla="*/ 905870 w 10596562"/>
              <a:gd name="connsiteY789" fmla="*/ 1153520 h 5740399"/>
              <a:gd name="connsiteX790" fmla="*/ 885443 w 10596562"/>
              <a:gd name="connsiteY790" fmla="*/ 1122241 h 5740399"/>
              <a:gd name="connsiteX791" fmla="*/ 882307 w 10596562"/>
              <a:gd name="connsiteY791" fmla="*/ 1113100 h 5740399"/>
              <a:gd name="connsiteX792" fmla="*/ 880141 w 10596562"/>
              <a:gd name="connsiteY792" fmla="*/ 1106007 h 5740399"/>
              <a:gd name="connsiteX793" fmla="*/ 875760 w 10596562"/>
              <a:gd name="connsiteY793" fmla="*/ 1091660 h 5740399"/>
              <a:gd name="connsiteX794" fmla="*/ 869280 w 10596562"/>
              <a:gd name="connsiteY794" fmla="*/ 1067879 h 5740399"/>
              <a:gd name="connsiteX795" fmla="*/ 866566 w 10596562"/>
              <a:gd name="connsiteY795" fmla="*/ 1057917 h 5740399"/>
              <a:gd name="connsiteX796" fmla="*/ 864276 w 10596562"/>
              <a:gd name="connsiteY796" fmla="*/ 1048397 h 5740399"/>
              <a:gd name="connsiteX797" fmla="*/ 855488 w 10596562"/>
              <a:gd name="connsiteY797" fmla="*/ 1011869 h 5740399"/>
              <a:gd name="connsiteX798" fmla="*/ 846107 w 10596562"/>
              <a:gd name="connsiteY798" fmla="*/ 970131 h 5740399"/>
              <a:gd name="connsiteX799" fmla="*/ 835768 w 10596562"/>
              <a:gd name="connsiteY799" fmla="*/ 924409 h 5740399"/>
              <a:gd name="connsiteX800" fmla="*/ 834502 w 10596562"/>
              <a:gd name="connsiteY800" fmla="*/ 918808 h 5740399"/>
              <a:gd name="connsiteX801" fmla="*/ 833115 w 10596562"/>
              <a:gd name="connsiteY801" fmla="*/ 912829 h 5740399"/>
              <a:gd name="connsiteX802" fmla="*/ 823464 w 10596562"/>
              <a:gd name="connsiteY802" fmla="*/ 871214 h 5740399"/>
              <a:gd name="connsiteX803" fmla="*/ 819614 w 10596562"/>
              <a:gd name="connsiteY803" fmla="*/ 855376 h 5740399"/>
              <a:gd name="connsiteX804" fmla="*/ 819030 w 10596562"/>
              <a:gd name="connsiteY804" fmla="*/ 852974 h 5740399"/>
              <a:gd name="connsiteX805" fmla="*/ 815784 w 10596562"/>
              <a:gd name="connsiteY805" fmla="*/ 840659 h 5740399"/>
              <a:gd name="connsiteX806" fmla="*/ 814309 w 10596562"/>
              <a:gd name="connsiteY806" fmla="*/ 836021 h 5740399"/>
              <a:gd name="connsiteX807" fmla="*/ 807222 w 10596562"/>
              <a:gd name="connsiteY807" fmla="*/ 813742 h 5740399"/>
              <a:gd name="connsiteX808" fmla="*/ 789526 w 10596562"/>
              <a:gd name="connsiteY808" fmla="*/ 776278 h 5740399"/>
              <a:gd name="connsiteX809" fmla="*/ 751214 w 10596562"/>
              <a:gd name="connsiteY809" fmla="*/ 739527 h 5740399"/>
              <a:gd name="connsiteX810" fmla="*/ 751214 w 10596562"/>
              <a:gd name="connsiteY810" fmla="*/ 739527 h 5740399"/>
              <a:gd name="connsiteX811" fmla="*/ 751214 w 10596562"/>
              <a:gd name="connsiteY811" fmla="*/ 739527 h 5740399"/>
              <a:gd name="connsiteX812" fmla="*/ 705674 w 10596562"/>
              <a:gd name="connsiteY812" fmla="*/ 727227 h 5740399"/>
              <a:gd name="connsiteX813" fmla="*/ 640497 w 10596562"/>
              <a:gd name="connsiteY813" fmla="*/ 756658 h 5740399"/>
              <a:gd name="connsiteX814" fmla="*/ 597917 w 10596562"/>
              <a:gd name="connsiteY814" fmla="*/ 845620 h 5740399"/>
              <a:gd name="connsiteX815" fmla="*/ 590372 w 10596562"/>
              <a:gd name="connsiteY815" fmla="*/ 902242 h 5740399"/>
              <a:gd name="connsiteX816" fmla="*/ 572182 w 10596562"/>
              <a:gd name="connsiteY816" fmla="*/ 1043537 h 5740399"/>
              <a:gd name="connsiteX817" fmla="*/ 512832 w 10596562"/>
              <a:gd name="connsiteY817" fmla="*/ 1150180 h 5740399"/>
              <a:gd name="connsiteX818" fmla="*/ 493148 w 10596562"/>
              <a:gd name="connsiteY818" fmla="*/ 1152791 h 5740399"/>
              <a:gd name="connsiteX819" fmla="*/ 465845 w 10596562"/>
              <a:gd name="connsiteY819" fmla="*/ 1148389 h 5740399"/>
              <a:gd name="connsiteX820" fmla="*/ 457516 w 10596562"/>
              <a:gd name="connsiteY820" fmla="*/ 1146524 h 5740399"/>
              <a:gd name="connsiteX821" fmla="*/ 451614 w 10596562"/>
              <a:gd name="connsiteY821" fmla="*/ 1147718 h 5740399"/>
              <a:gd name="connsiteX822" fmla="*/ 443659 w 10596562"/>
              <a:gd name="connsiteY822" fmla="*/ 1154208 h 5740399"/>
              <a:gd name="connsiteX823" fmla="*/ 433387 w 10596562"/>
              <a:gd name="connsiteY823" fmla="*/ 1189047 h 5740399"/>
              <a:gd name="connsiteX824" fmla="*/ 441978 w 10596562"/>
              <a:gd name="connsiteY824" fmla="*/ 1204265 h 5740399"/>
              <a:gd name="connsiteX825" fmla="*/ 448418 w 10596562"/>
              <a:gd name="connsiteY825" fmla="*/ 1206570 h 5740399"/>
              <a:gd name="connsiteX826" fmla="*/ 451722 w 10596562"/>
              <a:gd name="connsiteY826" fmla="*/ 1207753 h 5740399"/>
              <a:gd name="connsiteX827" fmla="*/ 465641 w 10596562"/>
              <a:gd name="connsiteY827" fmla="*/ 1210971 h 5740399"/>
              <a:gd name="connsiteX828" fmla="*/ 476004 w 10596562"/>
              <a:gd name="connsiteY828" fmla="*/ 1213367 h 5740399"/>
              <a:gd name="connsiteX829" fmla="*/ 476004 w 10596562"/>
              <a:gd name="connsiteY829" fmla="*/ 1213367 h 5740399"/>
              <a:gd name="connsiteX830" fmla="*/ 476004 w 10596562"/>
              <a:gd name="connsiteY830" fmla="*/ 1213367 h 5740399"/>
              <a:gd name="connsiteX831" fmla="*/ 583462 w 10596562"/>
              <a:gd name="connsiteY831" fmla="*/ 1177558 h 5740399"/>
              <a:gd name="connsiteX832" fmla="*/ 620327 w 10596562"/>
              <a:gd name="connsiteY832" fmla="*/ 1111760 h 5740399"/>
              <a:gd name="connsiteX833" fmla="*/ 634334 w 10596562"/>
              <a:gd name="connsiteY833" fmla="*/ 1038501 h 5740399"/>
              <a:gd name="connsiteX834" fmla="*/ 654802 w 10596562"/>
              <a:gd name="connsiteY834" fmla="*/ 870872 h 5740399"/>
              <a:gd name="connsiteX835" fmla="*/ 672432 w 10596562"/>
              <a:gd name="connsiteY835" fmla="*/ 813728 h 5740399"/>
              <a:gd name="connsiteX836" fmla="*/ 707504 w 10596562"/>
              <a:gd name="connsiteY836" fmla="*/ 787169 h 5740399"/>
              <a:gd name="connsiteX837" fmla="*/ 725245 w 10596562"/>
              <a:gd name="connsiteY837" fmla="*/ 793026 h 5740399"/>
              <a:gd name="connsiteX838" fmla="*/ 744673 w 10596562"/>
              <a:gd name="connsiteY838" fmla="*/ 819239 h 5740399"/>
              <a:gd name="connsiteX839" fmla="*/ 754379 w 10596562"/>
              <a:gd name="connsiteY839" fmla="*/ 845620 h 5740399"/>
              <a:gd name="connsiteX840" fmla="*/ 774264 w 10596562"/>
              <a:gd name="connsiteY840" fmla="*/ 927854 h 5740399"/>
              <a:gd name="connsiteX841" fmla="*/ 785226 w 10596562"/>
              <a:gd name="connsiteY841" fmla="*/ 974252 h 5740399"/>
              <a:gd name="connsiteX842" fmla="*/ 786835 w 10596562"/>
              <a:gd name="connsiteY842" fmla="*/ 981061 h 5740399"/>
              <a:gd name="connsiteX843" fmla="*/ 787437 w 10596562"/>
              <a:gd name="connsiteY843" fmla="*/ 983651 h 5740399"/>
              <a:gd name="connsiteX844" fmla="*/ 791615 w 10596562"/>
              <a:gd name="connsiteY844" fmla="*/ 1001623 h 5740399"/>
              <a:gd name="connsiteX845" fmla="*/ 794569 w 10596562"/>
              <a:gd name="connsiteY845" fmla="*/ 1014704 h 5740399"/>
              <a:gd name="connsiteX846" fmla="*/ 880475 w 10596562"/>
              <a:gd name="connsiteY846" fmla="*/ 1208816 h 5740399"/>
              <a:gd name="connsiteX847" fmla="*/ 897871 w 10596562"/>
              <a:gd name="connsiteY847" fmla="*/ 1213297 h 5740399"/>
              <a:gd name="connsiteX848" fmla="*/ 917060 w 10596562"/>
              <a:gd name="connsiteY848" fmla="*/ 1218240 h 5740399"/>
              <a:gd name="connsiteX849" fmla="*/ 963954 w 10596562"/>
              <a:gd name="connsiteY849" fmla="*/ 1202624 h 5740399"/>
              <a:gd name="connsiteX850" fmla="*/ 1002425 w 10596562"/>
              <a:gd name="connsiteY850" fmla="*/ 1088074 h 5740399"/>
              <a:gd name="connsiteX851" fmla="*/ 1005152 w 10596562"/>
              <a:gd name="connsiteY851" fmla="*/ 1015077 h 5740399"/>
              <a:gd name="connsiteX852" fmla="*/ 1040075 w 10596562"/>
              <a:gd name="connsiteY852" fmla="*/ 810632 h 5740399"/>
              <a:gd name="connsiteX853" fmla="*/ 1152127 w 10596562"/>
              <a:gd name="connsiteY853" fmla="*/ 786125 h 5740399"/>
              <a:gd name="connsiteX854" fmla="*/ 1159373 w 10596562"/>
              <a:gd name="connsiteY854" fmla="*/ 787356 h 5740399"/>
              <a:gd name="connsiteX855" fmla="*/ 1178534 w 10596562"/>
              <a:gd name="connsiteY855" fmla="*/ 764230 h 5740399"/>
              <a:gd name="connsiteX856" fmla="*/ 1168897 w 10596562"/>
              <a:gd name="connsiteY856" fmla="*/ 728346 h 5740399"/>
              <a:gd name="connsiteX857" fmla="*/ 1168897 w 10596562"/>
              <a:gd name="connsiteY857" fmla="*/ 728346 h 5740399"/>
              <a:gd name="connsiteX858" fmla="*/ 1168897 w 10596562"/>
              <a:gd name="connsiteY858" fmla="*/ 728346 h 5740399"/>
              <a:gd name="connsiteX859" fmla="*/ 1105887 w 10596562"/>
              <a:gd name="connsiteY859" fmla="*/ 718126 h 5740399"/>
              <a:gd name="connsiteX860" fmla="*/ 0 w 10596562"/>
              <a:gd name="connsiteY860" fmla="*/ 0 h 5740399"/>
              <a:gd name="connsiteX861" fmla="*/ 10596562 w 10596562"/>
              <a:gd name="connsiteY861" fmla="*/ 0 h 5740399"/>
              <a:gd name="connsiteX862" fmla="*/ 10596562 w 10596562"/>
              <a:gd name="connsiteY862" fmla="*/ 5740399 h 5740399"/>
              <a:gd name="connsiteX863" fmla="*/ 0 w 10596562"/>
              <a:gd name="connsiteY863" fmla="*/ 5740399 h 574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</a:cxnLst>
            <a:rect l="l" t="t" r="r" b="b"/>
            <a:pathLst>
              <a:path w="10596562" h="5740399">
                <a:moveTo>
                  <a:pt x="433387" y="5289840"/>
                </a:moveTo>
                <a:lnTo>
                  <a:pt x="433387" y="5335559"/>
                </a:lnTo>
                <a:lnTo>
                  <a:pt x="837707" y="5335559"/>
                </a:lnTo>
                <a:lnTo>
                  <a:pt x="837707" y="5289840"/>
                </a:lnTo>
                <a:close/>
                <a:moveTo>
                  <a:pt x="1999547" y="1326457"/>
                </a:moveTo>
                <a:lnTo>
                  <a:pt x="2019865" y="1326457"/>
                </a:lnTo>
                <a:lnTo>
                  <a:pt x="2027578" y="1329583"/>
                </a:lnTo>
                <a:lnTo>
                  <a:pt x="2030173" y="1330635"/>
                </a:lnTo>
                <a:lnTo>
                  <a:pt x="2033759" y="1341116"/>
                </a:lnTo>
                <a:cubicBezTo>
                  <a:pt x="2033759" y="1343914"/>
                  <a:pt x="2033311" y="1346226"/>
                  <a:pt x="2032489" y="1348054"/>
                </a:cubicBezTo>
                <a:cubicBezTo>
                  <a:pt x="2031667" y="1349882"/>
                  <a:pt x="2030547" y="1351299"/>
                  <a:pt x="2029202" y="1352381"/>
                </a:cubicBezTo>
                <a:cubicBezTo>
                  <a:pt x="2027858" y="1353462"/>
                  <a:pt x="2026364" y="1354171"/>
                  <a:pt x="2024720" y="1354544"/>
                </a:cubicBezTo>
                <a:cubicBezTo>
                  <a:pt x="2023114" y="1354917"/>
                  <a:pt x="2021471" y="1355104"/>
                  <a:pt x="2019902" y="1355104"/>
                </a:cubicBezTo>
                <a:lnTo>
                  <a:pt x="2019902" y="1355141"/>
                </a:lnTo>
                <a:lnTo>
                  <a:pt x="1999547" y="1355141"/>
                </a:lnTo>
                <a:close/>
                <a:moveTo>
                  <a:pt x="1096859" y="1326457"/>
                </a:moveTo>
                <a:lnTo>
                  <a:pt x="1117178" y="1326457"/>
                </a:lnTo>
                <a:lnTo>
                  <a:pt x="1124891" y="1329583"/>
                </a:lnTo>
                <a:lnTo>
                  <a:pt x="1127487" y="1330635"/>
                </a:lnTo>
                <a:lnTo>
                  <a:pt x="1131072" y="1341116"/>
                </a:lnTo>
                <a:cubicBezTo>
                  <a:pt x="1131072" y="1343914"/>
                  <a:pt x="1130624" y="1346226"/>
                  <a:pt x="1129802" y="1348054"/>
                </a:cubicBezTo>
                <a:cubicBezTo>
                  <a:pt x="1128981" y="1349882"/>
                  <a:pt x="1127860" y="1351299"/>
                  <a:pt x="1126515" y="1352381"/>
                </a:cubicBezTo>
                <a:cubicBezTo>
                  <a:pt x="1125171" y="1353462"/>
                  <a:pt x="1123677" y="1354171"/>
                  <a:pt x="1122033" y="1354544"/>
                </a:cubicBezTo>
                <a:cubicBezTo>
                  <a:pt x="1120427" y="1354917"/>
                  <a:pt x="1118784" y="1355104"/>
                  <a:pt x="1117215" y="1355104"/>
                </a:cubicBezTo>
                <a:lnTo>
                  <a:pt x="1117215" y="1355141"/>
                </a:lnTo>
                <a:lnTo>
                  <a:pt x="1096859" y="1355141"/>
                </a:lnTo>
                <a:close/>
                <a:moveTo>
                  <a:pt x="1818919" y="1312320"/>
                </a:moveTo>
                <a:cubicBezTo>
                  <a:pt x="1816865" y="1312320"/>
                  <a:pt x="1815146" y="1312991"/>
                  <a:pt x="1813802" y="1314334"/>
                </a:cubicBezTo>
                <a:cubicBezTo>
                  <a:pt x="1812457" y="1315677"/>
                  <a:pt x="1811785" y="1317393"/>
                  <a:pt x="1811785" y="1319444"/>
                </a:cubicBezTo>
                <a:lnTo>
                  <a:pt x="1811785" y="1319444"/>
                </a:lnTo>
                <a:lnTo>
                  <a:pt x="1811785" y="1319444"/>
                </a:lnTo>
                <a:lnTo>
                  <a:pt x="1812674" y="1321629"/>
                </a:lnTo>
                <a:lnTo>
                  <a:pt x="1813802" y="1324405"/>
                </a:lnTo>
                <a:lnTo>
                  <a:pt x="1813802" y="1324405"/>
                </a:lnTo>
                <a:lnTo>
                  <a:pt x="1813802" y="1324405"/>
                </a:lnTo>
                <a:cubicBezTo>
                  <a:pt x="1815146" y="1325748"/>
                  <a:pt x="1816865" y="1326419"/>
                  <a:pt x="1818919" y="1326419"/>
                </a:cubicBezTo>
                <a:lnTo>
                  <a:pt x="1839648" y="1326419"/>
                </a:lnTo>
                <a:lnTo>
                  <a:pt x="1839648" y="1404339"/>
                </a:lnTo>
                <a:cubicBezTo>
                  <a:pt x="1839648" y="1406391"/>
                  <a:pt x="1840358" y="1408144"/>
                  <a:pt x="1841815" y="1409599"/>
                </a:cubicBezTo>
                <a:lnTo>
                  <a:pt x="1841815" y="1409599"/>
                </a:lnTo>
                <a:lnTo>
                  <a:pt x="1841815" y="1409599"/>
                </a:lnTo>
                <a:lnTo>
                  <a:pt x="1843089" y="1410122"/>
                </a:lnTo>
                <a:lnTo>
                  <a:pt x="1847081" y="1411762"/>
                </a:lnTo>
                <a:lnTo>
                  <a:pt x="1847081" y="1411762"/>
                </a:lnTo>
                <a:lnTo>
                  <a:pt x="1847081" y="1411762"/>
                </a:lnTo>
                <a:cubicBezTo>
                  <a:pt x="1849135" y="1411762"/>
                  <a:pt x="1850891" y="1411053"/>
                  <a:pt x="1852347" y="1409599"/>
                </a:cubicBezTo>
                <a:cubicBezTo>
                  <a:pt x="1853804" y="1408144"/>
                  <a:pt x="1854514" y="1406391"/>
                  <a:pt x="1854514" y="1404339"/>
                </a:cubicBezTo>
                <a:lnTo>
                  <a:pt x="1854514" y="1326419"/>
                </a:lnTo>
                <a:lnTo>
                  <a:pt x="1875094" y="1326419"/>
                </a:lnTo>
                <a:cubicBezTo>
                  <a:pt x="1877148" y="1326419"/>
                  <a:pt x="1878867" y="1325748"/>
                  <a:pt x="1880285" y="1324405"/>
                </a:cubicBezTo>
                <a:cubicBezTo>
                  <a:pt x="1881667" y="1323062"/>
                  <a:pt x="1882377" y="1321421"/>
                  <a:pt x="1882377" y="1319444"/>
                </a:cubicBezTo>
                <a:lnTo>
                  <a:pt x="1881213" y="1316601"/>
                </a:lnTo>
                <a:lnTo>
                  <a:pt x="1880285" y="1314334"/>
                </a:lnTo>
                <a:cubicBezTo>
                  <a:pt x="1878866" y="1312991"/>
                  <a:pt x="1877148" y="1312320"/>
                  <a:pt x="1875094" y="1312320"/>
                </a:cubicBezTo>
                <a:close/>
                <a:moveTo>
                  <a:pt x="1382779" y="1312320"/>
                </a:moveTo>
                <a:cubicBezTo>
                  <a:pt x="1380725" y="1312320"/>
                  <a:pt x="1379006" y="1312991"/>
                  <a:pt x="1377662" y="1314334"/>
                </a:cubicBezTo>
                <a:cubicBezTo>
                  <a:pt x="1376317" y="1315677"/>
                  <a:pt x="1375645" y="1317393"/>
                  <a:pt x="1375645" y="1319444"/>
                </a:cubicBezTo>
                <a:lnTo>
                  <a:pt x="1375645" y="1319444"/>
                </a:lnTo>
                <a:lnTo>
                  <a:pt x="1375645" y="1319444"/>
                </a:lnTo>
                <a:lnTo>
                  <a:pt x="1376534" y="1321629"/>
                </a:lnTo>
                <a:lnTo>
                  <a:pt x="1377662" y="1324405"/>
                </a:lnTo>
                <a:lnTo>
                  <a:pt x="1377662" y="1324405"/>
                </a:lnTo>
                <a:lnTo>
                  <a:pt x="1377662" y="1324405"/>
                </a:lnTo>
                <a:cubicBezTo>
                  <a:pt x="1379006" y="1325748"/>
                  <a:pt x="1380725" y="1326419"/>
                  <a:pt x="1382779" y="1326419"/>
                </a:cubicBezTo>
                <a:lnTo>
                  <a:pt x="1403508" y="1326419"/>
                </a:lnTo>
                <a:lnTo>
                  <a:pt x="1403508" y="1404339"/>
                </a:lnTo>
                <a:cubicBezTo>
                  <a:pt x="1403508" y="1406391"/>
                  <a:pt x="1404218" y="1408144"/>
                  <a:pt x="1405675" y="1409599"/>
                </a:cubicBezTo>
                <a:cubicBezTo>
                  <a:pt x="1407131" y="1411053"/>
                  <a:pt x="1408887" y="1411762"/>
                  <a:pt x="1410941" y="1411762"/>
                </a:cubicBezTo>
                <a:lnTo>
                  <a:pt x="1410941" y="1411762"/>
                </a:lnTo>
                <a:lnTo>
                  <a:pt x="1410941" y="1411762"/>
                </a:lnTo>
                <a:cubicBezTo>
                  <a:pt x="1412995" y="1411762"/>
                  <a:pt x="1414752" y="1411053"/>
                  <a:pt x="1416207" y="1409599"/>
                </a:cubicBezTo>
                <a:cubicBezTo>
                  <a:pt x="1417664" y="1408144"/>
                  <a:pt x="1418374" y="1406391"/>
                  <a:pt x="1418374" y="1404339"/>
                </a:cubicBezTo>
                <a:lnTo>
                  <a:pt x="1418374" y="1326419"/>
                </a:lnTo>
                <a:lnTo>
                  <a:pt x="1438954" y="1326419"/>
                </a:lnTo>
                <a:cubicBezTo>
                  <a:pt x="1441008" y="1326419"/>
                  <a:pt x="1442726" y="1325748"/>
                  <a:pt x="1444145" y="1324405"/>
                </a:cubicBezTo>
                <a:cubicBezTo>
                  <a:pt x="1445527" y="1323062"/>
                  <a:pt x="1446237" y="1321421"/>
                  <a:pt x="1446237" y="1319444"/>
                </a:cubicBezTo>
                <a:cubicBezTo>
                  <a:pt x="1446237" y="1317393"/>
                  <a:pt x="1445565" y="1315677"/>
                  <a:pt x="1444145" y="1314334"/>
                </a:cubicBezTo>
                <a:lnTo>
                  <a:pt x="1444145" y="1314334"/>
                </a:lnTo>
                <a:lnTo>
                  <a:pt x="1444145" y="1314334"/>
                </a:lnTo>
                <a:cubicBezTo>
                  <a:pt x="1442726" y="1312991"/>
                  <a:pt x="1441008" y="1312320"/>
                  <a:pt x="1438954" y="1312320"/>
                </a:cubicBezTo>
                <a:close/>
                <a:moveTo>
                  <a:pt x="1005427" y="1312320"/>
                </a:moveTo>
                <a:cubicBezTo>
                  <a:pt x="1003373" y="1312320"/>
                  <a:pt x="1001655" y="1312991"/>
                  <a:pt x="1000310" y="1314334"/>
                </a:cubicBezTo>
                <a:cubicBezTo>
                  <a:pt x="998965" y="1315677"/>
                  <a:pt x="998293" y="1317393"/>
                  <a:pt x="998293" y="1319444"/>
                </a:cubicBezTo>
                <a:lnTo>
                  <a:pt x="998293" y="1319444"/>
                </a:lnTo>
                <a:lnTo>
                  <a:pt x="998293" y="1319444"/>
                </a:lnTo>
                <a:lnTo>
                  <a:pt x="999182" y="1321629"/>
                </a:lnTo>
                <a:lnTo>
                  <a:pt x="1000310" y="1324405"/>
                </a:lnTo>
                <a:lnTo>
                  <a:pt x="1000310" y="1324405"/>
                </a:lnTo>
                <a:lnTo>
                  <a:pt x="1000310" y="1324405"/>
                </a:lnTo>
                <a:cubicBezTo>
                  <a:pt x="1001655" y="1325748"/>
                  <a:pt x="1003373" y="1326419"/>
                  <a:pt x="1005427" y="1326419"/>
                </a:cubicBezTo>
                <a:lnTo>
                  <a:pt x="1026156" y="1326419"/>
                </a:lnTo>
                <a:lnTo>
                  <a:pt x="1026156" y="1404339"/>
                </a:lnTo>
                <a:cubicBezTo>
                  <a:pt x="1026156" y="1406391"/>
                  <a:pt x="1026866" y="1408144"/>
                  <a:pt x="1028323" y="1409599"/>
                </a:cubicBezTo>
                <a:lnTo>
                  <a:pt x="1028323" y="1409599"/>
                </a:lnTo>
                <a:lnTo>
                  <a:pt x="1028323" y="1409599"/>
                </a:lnTo>
                <a:lnTo>
                  <a:pt x="1029597" y="1410122"/>
                </a:lnTo>
                <a:lnTo>
                  <a:pt x="1033589" y="1411762"/>
                </a:lnTo>
                <a:lnTo>
                  <a:pt x="1033589" y="1411762"/>
                </a:lnTo>
                <a:lnTo>
                  <a:pt x="1033589" y="1411762"/>
                </a:lnTo>
                <a:cubicBezTo>
                  <a:pt x="1035643" y="1411762"/>
                  <a:pt x="1037399" y="1411053"/>
                  <a:pt x="1038856" y="1409599"/>
                </a:cubicBezTo>
                <a:cubicBezTo>
                  <a:pt x="1040312" y="1408144"/>
                  <a:pt x="1041022" y="1406391"/>
                  <a:pt x="1041022" y="1404339"/>
                </a:cubicBezTo>
                <a:lnTo>
                  <a:pt x="1041022" y="1326419"/>
                </a:lnTo>
                <a:lnTo>
                  <a:pt x="1061602" y="1326419"/>
                </a:lnTo>
                <a:cubicBezTo>
                  <a:pt x="1063656" y="1326419"/>
                  <a:pt x="1065374" y="1325748"/>
                  <a:pt x="1066793" y="1324405"/>
                </a:cubicBezTo>
                <a:cubicBezTo>
                  <a:pt x="1068175" y="1323062"/>
                  <a:pt x="1068885" y="1321421"/>
                  <a:pt x="1068885" y="1319444"/>
                </a:cubicBezTo>
                <a:cubicBezTo>
                  <a:pt x="1068885" y="1317393"/>
                  <a:pt x="1068213" y="1315677"/>
                  <a:pt x="1066793" y="1314334"/>
                </a:cubicBezTo>
                <a:lnTo>
                  <a:pt x="1066793" y="1314334"/>
                </a:lnTo>
                <a:lnTo>
                  <a:pt x="1066793" y="1314334"/>
                </a:lnTo>
                <a:cubicBezTo>
                  <a:pt x="1065374" y="1312991"/>
                  <a:pt x="1063656" y="1312320"/>
                  <a:pt x="1061602" y="1312320"/>
                </a:cubicBezTo>
                <a:close/>
                <a:moveTo>
                  <a:pt x="2074359" y="1312283"/>
                </a:moveTo>
                <a:cubicBezTo>
                  <a:pt x="2071857" y="1312283"/>
                  <a:pt x="2069690" y="1313178"/>
                  <a:pt x="2067935" y="1314931"/>
                </a:cubicBezTo>
                <a:cubicBezTo>
                  <a:pt x="2066179" y="1316722"/>
                  <a:pt x="2065283" y="1318811"/>
                  <a:pt x="2065283" y="1321235"/>
                </a:cubicBezTo>
                <a:lnTo>
                  <a:pt x="2065283" y="1321235"/>
                </a:lnTo>
                <a:lnTo>
                  <a:pt x="2065283" y="1401393"/>
                </a:lnTo>
                <a:lnTo>
                  <a:pt x="2065283" y="1401393"/>
                </a:lnTo>
                <a:lnTo>
                  <a:pt x="2066547" y="1404348"/>
                </a:lnTo>
                <a:lnTo>
                  <a:pt x="2068010" y="1407771"/>
                </a:lnTo>
                <a:lnTo>
                  <a:pt x="2068010" y="1407771"/>
                </a:lnTo>
                <a:lnTo>
                  <a:pt x="2068010" y="1407771"/>
                </a:lnTo>
                <a:cubicBezTo>
                  <a:pt x="2069840" y="1409487"/>
                  <a:pt x="2071969" y="1410345"/>
                  <a:pt x="2074397" y="1410345"/>
                </a:cubicBezTo>
                <a:lnTo>
                  <a:pt x="2074397" y="1410271"/>
                </a:lnTo>
                <a:lnTo>
                  <a:pt x="2115968" y="1410271"/>
                </a:lnTo>
                <a:cubicBezTo>
                  <a:pt x="2117947" y="1410271"/>
                  <a:pt x="2119628" y="1409599"/>
                  <a:pt x="2121086" y="1408256"/>
                </a:cubicBezTo>
                <a:cubicBezTo>
                  <a:pt x="2122542" y="1406913"/>
                  <a:pt x="2123251" y="1405198"/>
                  <a:pt x="2123251" y="1403146"/>
                </a:cubicBezTo>
                <a:lnTo>
                  <a:pt x="2123251" y="1403146"/>
                </a:lnTo>
                <a:lnTo>
                  <a:pt x="2123251" y="1403146"/>
                </a:lnTo>
                <a:lnTo>
                  <a:pt x="2122793" y="1402097"/>
                </a:lnTo>
                <a:lnTo>
                  <a:pt x="2121086" y="1398185"/>
                </a:lnTo>
                <a:lnTo>
                  <a:pt x="2119490" y="1397557"/>
                </a:lnTo>
                <a:lnTo>
                  <a:pt x="2115968" y="1396171"/>
                </a:lnTo>
                <a:lnTo>
                  <a:pt x="2080111" y="1396171"/>
                </a:lnTo>
                <a:lnTo>
                  <a:pt x="2080111" y="1366517"/>
                </a:lnTo>
                <a:lnTo>
                  <a:pt x="2113167" y="1366517"/>
                </a:lnTo>
                <a:cubicBezTo>
                  <a:pt x="2115221" y="1366517"/>
                  <a:pt x="2116977" y="1365846"/>
                  <a:pt x="2118358" y="1364503"/>
                </a:cubicBezTo>
                <a:cubicBezTo>
                  <a:pt x="2119741" y="1363160"/>
                  <a:pt x="2120450" y="1361482"/>
                  <a:pt x="2120450" y="1359542"/>
                </a:cubicBezTo>
                <a:lnTo>
                  <a:pt x="2120450" y="1359542"/>
                </a:lnTo>
                <a:lnTo>
                  <a:pt x="2120450" y="1359542"/>
                </a:lnTo>
                <a:lnTo>
                  <a:pt x="2119986" y="1358409"/>
                </a:lnTo>
                <a:lnTo>
                  <a:pt x="2118358" y="1354432"/>
                </a:lnTo>
                <a:lnTo>
                  <a:pt x="2118358" y="1354432"/>
                </a:lnTo>
                <a:lnTo>
                  <a:pt x="2118358" y="1354432"/>
                </a:lnTo>
                <a:lnTo>
                  <a:pt x="2116300" y="1353634"/>
                </a:lnTo>
                <a:lnTo>
                  <a:pt x="2113167" y="1352418"/>
                </a:lnTo>
                <a:lnTo>
                  <a:pt x="2113166" y="1352418"/>
                </a:lnTo>
                <a:lnTo>
                  <a:pt x="2113166" y="1352418"/>
                </a:lnTo>
                <a:lnTo>
                  <a:pt x="2080111" y="1352418"/>
                </a:lnTo>
                <a:lnTo>
                  <a:pt x="2080111" y="1326420"/>
                </a:lnTo>
                <a:lnTo>
                  <a:pt x="2114998" y="1326420"/>
                </a:lnTo>
                <a:cubicBezTo>
                  <a:pt x="2117052" y="1326420"/>
                  <a:pt x="2118769" y="1325748"/>
                  <a:pt x="2120189" y="1324443"/>
                </a:cubicBezTo>
                <a:cubicBezTo>
                  <a:pt x="2121570" y="1323137"/>
                  <a:pt x="2122281" y="1321533"/>
                  <a:pt x="2122281" y="1319557"/>
                </a:cubicBezTo>
                <a:cubicBezTo>
                  <a:pt x="2122281" y="1317505"/>
                  <a:pt x="2121609" y="1315752"/>
                  <a:pt x="2120189" y="1314372"/>
                </a:cubicBezTo>
                <a:lnTo>
                  <a:pt x="2120188" y="1314372"/>
                </a:lnTo>
                <a:lnTo>
                  <a:pt x="2120188" y="1314372"/>
                </a:lnTo>
                <a:lnTo>
                  <a:pt x="2118854" y="1313835"/>
                </a:lnTo>
                <a:lnTo>
                  <a:pt x="2114998" y="1312283"/>
                </a:lnTo>
                <a:lnTo>
                  <a:pt x="2114997" y="1312283"/>
                </a:lnTo>
                <a:close/>
                <a:moveTo>
                  <a:pt x="1993794" y="1312283"/>
                </a:moveTo>
                <a:cubicBezTo>
                  <a:pt x="1991292" y="1312283"/>
                  <a:pt x="1989125" y="1313178"/>
                  <a:pt x="1987370" y="1314931"/>
                </a:cubicBezTo>
                <a:cubicBezTo>
                  <a:pt x="1985614" y="1316722"/>
                  <a:pt x="1984718" y="1318811"/>
                  <a:pt x="1984718" y="1321235"/>
                </a:cubicBezTo>
                <a:lnTo>
                  <a:pt x="1984718" y="1404452"/>
                </a:lnTo>
                <a:cubicBezTo>
                  <a:pt x="1984718" y="1406503"/>
                  <a:pt x="1985428" y="1408256"/>
                  <a:pt x="1986884" y="1409636"/>
                </a:cubicBezTo>
                <a:lnTo>
                  <a:pt x="1986884" y="1409636"/>
                </a:lnTo>
                <a:lnTo>
                  <a:pt x="1986884" y="1409636"/>
                </a:lnTo>
                <a:cubicBezTo>
                  <a:pt x="1988341" y="1411016"/>
                  <a:pt x="1990096" y="1411725"/>
                  <a:pt x="1992151" y="1411725"/>
                </a:cubicBezTo>
                <a:cubicBezTo>
                  <a:pt x="1994131" y="1411725"/>
                  <a:pt x="1995848" y="1411054"/>
                  <a:pt x="1997342" y="1409636"/>
                </a:cubicBezTo>
                <a:cubicBezTo>
                  <a:pt x="1998836" y="1408219"/>
                  <a:pt x="1999583" y="1406503"/>
                  <a:pt x="1999583" y="1404452"/>
                </a:cubicBezTo>
                <a:lnTo>
                  <a:pt x="1999583" y="1369203"/>
                </a:lnTo>
                <a:lnTo>
                  <a:pt x="2012208" y="1369203"/>
                </a:lnTo>
                <a:lnTo>
                  <a:pt x="2035552" y="1408219"/>
                </a:lnTo>
                <a:lnTo>
                  <a:pt x="2037928" y="1410592"/>
                </a:lnTo>
                <a:lnTo>
                  <a:pt x="2038129" y="1410793"/>
                </a:lnTo>
                <a:cubicBezTo>
                  <a:pt x="2039212" y="1411389"/>
                  <a:pt x="2040407" y="1411688"/>
                  <a:pt x="2041715" y="1411688"/>
                </a:cubicBezTo>
                <a:cubicBezTo>
                  <a:pt x="2043694" y="1411688"/>
                  <a:pt x="2045375" y="1410979"/>
                  <a:pt x="2046832" y="1409524"/>
                </a:cubicBezTo>
                <a:cubicBezTo>
                  <a:pt x="2048288" y="1408070"/>
                  <a:pt x="2048998" y="1406428"/>
                  <a:pt x="2048998" y="1404563"/>
                </a:cubicBezTo>
                <a:cubicBezTo>
                  <a:pt x="2048998" y="1403258"/>
                  <a:pt x="2048624" y="1402027"/>
                  <a:pt x="2047878" y="1400796"/>
                </a:cubicBezTo>
                <a:lnTo>
                  <a:pt x="2032171" y="1374483"/>
                </a:lnTo>
                <a:lnTo>
                  <a:pt x="2028418" y="1368196"/>
                </a:lnTo>
                <a:lnTo>
                  <a:pt x="2040594" y="1361631"/>
                </a:lnTo>
                <a:cubicBezTo>
                  <a:pt x="2045935" y="1356521"/>
                  <a:pt x="2048587" y="1349658"/>
                  <a:pt x="2048587" y="1341079"/>
                </a:cubicBezTo>
                <a:lnTo>
                  <a:pt x="2043276" y="1327404"/>
                </a:lnTo>
                <a:lnTo>
                  <a:pt x="2040445" y="1320116"/>
                </a:lnTo>
                <a:lnTo>
                  <a:pt x="2025216" y="1314320"/>
                </a:lnTo>
                <a:lnTo>
                  <a:pt x="2019865" y="1312283"/>
                </a:lnTo>
                <a:lnTo>
                  <a:pt x="2019865" y="1312283"/>
                </a:lnTo>
                <a:lnTo>
                  <a:pt x="1993794" y="1312283"/>
                </a:lnTo>
                <a:close/>
                <a:moveTo>
                  <a:pt x="1669481" y="1312283"/>
                </a:moveTo>
                <a:cubicBezTo>
                  <a:pt x="1666979" y="1312283"/>
                  <a:pt x="1664812" y="1313178"/>
                  <a:pt x="1663057" y="1314931"/>
                </a:cubicBezTo>
                <a:cubicBezTo>
                  <a:pt x="1661301" y="1316722"/>
                  <a:pt x="1660405" y="1318811"/>
                  <a:pt x="1660405" y="1321235"/>
                </a:cubicBezTo>
                <a:lnTo>
                  <a:pt x="1660405" y="1404452"/>
                </a:lnTo>
                <a:lnTo>
                  <a:pt x="1661597" y="1407208"/>
                </a:lnTo>
                <a:lnTo>
                  <a:pt x="1662646" y="1409636"/>
                </a:lnTo>
                <a:cubicBezTo>
                  <a:pt x="1664103" y="1411016"/>
                  <a:pt x="1665895" y="1411725"/>
                  <a:pt x="1667950" y="1411725"/>
                </a:cubicBezTo>
                <a:cubicBezTo>
                  <a:pt x="1669929" y="1411725"/>
                  <a:pt x="1671610" y="1411054"/>
                  <a:pt x="1673067" y="1409636"/>
                </a:cubicBezTo>
                <a:cubicBezTo>
                  <a:pt x="1674524" y="1408219"/>
                  <a:pt x="1675233" y="1406503"/>
                  <a:pt x="1675233" y="1404452"/>
                </a:cubicBezTo>
                <a:lnTo>
                  <a:pt x="1675233" y="1366555"/>
                </a:lnTo>
                <a:lnTo>
                  <a:pt x="1675233" y="1366480"/>
                </a:lnTo>
                <a:lnTo>
                  <a:pt x="1707878" y="1366480"/>
                </a:lnTo>
                <a:lnTo>
                  <a:pt x="1707878" y="1366480"/>
                </a:lnTo>
                <a:cubicBezTo>
                  <a:pt x="1709932" y="1366480"/>
                  <a:pt x="1711688" y="1365809"/>
                  <a:pt x="1713069" y="1364466"/>
                </a:cubicBezTo>
                <a:cubicBezTo>
                  <a:pt x="1714451" y="1363123"/>
                  <a:pt x="1715161" y="1361445"/>
                  <a:pt x="1715161" y="1359505"/>
                </a:cubicBezTo>
                <a:cubicBezTo>
                  <a:pt x="1715161" y="1357453"/>
                  <a:pt x="1714489" y="1355738"/>
                  <a:pt x="1713069" y="1354395"/>
                </a:cubicBezTo>
                <a:lnTo>
                  <a:pt x="1713069" y="1354395"/>
                </a:lnTo>
                <a:lnTo>
                  <a:pt x="1713069" y="1354395"/>
                </a:lnTo>
                <a:cubicBezTo>
                  <a:pt x="1711650" y="1353052"/>
                  <a:pt x="1709932" y="1352381"/>
                  <a:pt x="1707878" y="1352381"/>
                </a:cubicBezTo>
                <a:lnTo>
                  <a:pt x="1675233" y="1352381"/>
                </a:lnTo>
                <a:lnTo>
                  <a:pt x="1675233" y="1326382"/>
                </a:lnTo>
                <a:lnTo>
                  <a:pt x="1709671" y="1326382"/>
                </a:lnTo>
                <a:cubicBezTo>
                  <a:pt x="1711725" y="1326382"/>
                  <a:pt x="1713443" y="1325711"/>
                  <a:pt x="1714862" y="1324368"/>
                </a:cubicBezTo>
                <a:cubicBezTo>
                  <a:pt x="1716245" y="1323025"/>
                  <a:pt x="1716954" y="1321384"/>
                  <a:pt x="1716954" y="1319407"/>
                </a:cubicBezTo>
                <a:cubicBezTo>
                  <a:pt x="1716954" y="1317356"/>
                  <a:pt x="1716282" y="1315640"/>
                  <a:pt x="1714862" y="1314297"/>
                </a:cubicBezTo>
                <a:cubicBezTo>
                  <a:pt x="1713443" y="1312954"/>
                  <a:pt x="1711725" y="1312283"/>
                  <a:pt x="1709671" y="1312283"/>
                </a:cubicBezTo>
                <a:lnTo>
                  <a:pt x="1669481" y="1312283"/>
                </a:lnTo>
                <a:close/>
                <a:moveTo>
                  <a:pt x="1556533" y="1312283"/>
                </a:moveTo>
                <a:cubicBezTo>
                  <a:pt x="1554031" y="1312283"/>
                  <a:pt x="1551864" y="1313178"/>
                  <a:pt x="1550109" y="1314931"/>
                </a:cubicBezTo>
                <a:cubicBezTo>
                  <a:pt x="1548353" y="1316722"/>
                  <a:pt x="1547457" y="1318811"/>
                  <a:pt x="1547457" y="1321235"/>
                </a:cubicBezTo>
                <a:lnTo>
                  <a:pt x="1547457" y="1321235"/>
                </a:lnTo>
                <a:lnTo>
                  <a:pt x="1547457" y="1401393"/>
                </a:lnTo>
                <a:lnTo>
                  <a:pt x="1547457" y="1401393"/>
                </a:lnTo>
                <a:lnTo>
                  <a:pt x="1548721" y="1404348"/>
                </a:lnTo>
                <a:lnTo>
                  <a:pt x="1550184" y="1407771"/>
                </a:lnTo>
                <a:lnTo>
                  <a:pt x="1550184" y="1407771"/>
                </a:lnTo>
                <a:lnTo>
                  <a:pt x="1550184" y="1407771"/>
                </a:lnTo>
                <a:cubicBezTo>
                  <a:pt x="1552014" y="1409487"/>
                  <a:pt x="1554143" y="1410345"/>
                  <a:pt x="1556570" y="1410345"/>
                </a:cubicBezTo>
                <a:lnTo>
                  <a:pt x="1556570" y="1410271"/>
                </a:lnTo>
                <a:lnTo>
                  <a:pt x="1598142" y="1410271"/>
                </a:lnTo>
                <a:cubicBezTo>
                  <a:pt x="1600121" y="1410271"/>
                  <a:pt x="1601802" y="1409599"/>
                  <a:pt x="1603259" y="1408256"/>
                </a:cubicBezTo>
                <a:cubicBezTo>
                  <a:pt x="1604715" y="1406913"/>
                  <a:pt x="1605425" y="1405198"/>
                  <a:pt x="1605425" y="1403146"/>
                </a:cubicBezTo>
                <a:cubicBezTo>
                  <a:pt x="1605425" y="1401207"/>
                  <a:pt x="1604715" y="1399528"/>
                  <a:pt x="1603259" y="1398185"/>
                </a:cubicBezTo>
                <a:lnTo>
                  <a:pt x="1603259" y="1398185"/>
                </a:lnTo>
                <a:lnTo>
                  <a:pt x="1603259" y="1398185"/>
                </a:lnTo>
                <a:cubicBezTo>
                  <a:pt x="1601802" y="1396842"/>
                  <a:pt x="1600121" y="1396171"/>
                  <a:pt x="1598142" y="1396171"/>
                </a:cubicBezTo>
                <a:lnTo>
                  <a:pt x="1562285" y="1396171"/>
                </a:lnTo>
                <a:lnTo>
                  <a:pt x="1562285" y="1366517"/>
                </a:lnTo>
                <a:lnTo>
                  <a:pt x="1595340" y="1366517"/>
                </a:lnTo>
                <a:cubicBezTo>
                  <a:pt x="1597395" y="1366517"/>
                  <a:pt x="1599150" y="1365846"/>
                  <a:pt x="1600532" y="1364503"/>
                </a:cubicBezTo>
                <a:cubicBezTo>
                  <a:pt x="1601914" y="1363160"/>
                  <a:pt x="1602624" y="1361482"/>
                  <a:pt x="1602624" y="1359542"/>
                </a:cubicBezTo>
                <a:lnTo>
                  <a:pt x="1602624" y="1359542"/>
                </a:lnTo>
                <a:lnTo>
                  <a:pt x="1602624" y="1359542"/>
                </a:lnTo>
                <a:lnTo>
                  <a:pt x="1602160" y="1358409"/>
                </a:lnTo>
                <a:lnTo>
                  <a:pt x="1600532" y="1354432"/>
                </a:lnTo>
                <a:lnTo>
                  <a:pt x="1600532" y="1354432"/>
                </a:lnTo>
                <a:lnTo>
                  <a:pt x="1600532" y="1354432"/>
                </a:lnTo>
                <a:cubicBezTo>
                  <a:pt x="1599113" y="1353089"/>
                  <a:pt x="1597395" y="1352418"/>
                  <a:pt x="1595340" y="1352418"/>
                </a:cubicBezTo>
                <a:lnTo>
                  <a:pt x="1562285" y="1352418"/>
                </a:lnTo>
                <a:lnTo>
                  <a:pt x="1562285" y="1326420"/>
                </a:lnTo>
                <a:lnTo>
                  <a:pt x="1597171" y="1326420"/>
                </a:lnTo>
                <a:cubicBezTo>
                  <a:pt x="1599225" y="1326420"/>
                  <a:pt x="1600943" y="1325748"/>
                  <a:pt x="1602362" y="1324443"/>
                </a:cubicBezTo>
                <a:cubicBezTo>
                  <a:pt x="1603744" y="1323137"/>
                  <a:pt x="1604454" y="1321533"/>
                  <a:pt x="1604454" y="1319557"/>
                </a:cubicBezTo>
                <a:cubicBezTo>
                  <a:pt x="1604454" y="1317505"/>
                  <a:pt x="1603782" y="1315752"/>
                  <a:pt x="1602362" y="1314372"/>
                </a:cubicBezTo>
                <a:lnTo>
                  <a:pt x="1602362" y="1314372"/>
                </a:lnTo>
                <a:lnTo>
                  <a:pt x="1602362" y="1314372"/>
                </a:lnTo>
                <a:lnTo>
                  <a:pt x="1599099" y="1313059"/>
                </a:lnTo>
                <a:lnTo>
                  <a:pt x="1597171" y="1312283"/>
                </a:lnTo>
                <a:lnTo>
                  <a:pt x="1597171" y="1312283"/>
                </a:lnTo>
                <a:close/>
                <a:moveTo>
                  <a:pt x="1208501" y="1312283"/>
                </a:moveTo>
                <a:cubicBezTo>
                  <a:pt x="1205999" y="1312283"/>
                  <a:pt x="1203832" y="1313178"/>
                  <a:pt x="1202077" y="1314931"/>
                </a:cubicBezTo>
                <a:cubicBezTo>
                  <a:pt x="1200321" y="1316722"/>
                  <a:pt x="1199425" y="1318811"/>
                  <a:pt x="1199425" y="1321235"/>
                </a:cubicBezTo>
                <a:lnTo>
                  <a:pt x="1199425" y="1404452"/>
                </a:lnTo>
                <a:cubicBezTo>
                  <a:pt x="1199425" y="1406503"/>
                  <a:pt x="1200172" y="1408219"/>
                  <a:pt x="1201666" y="1409636"/>
                </a:cubicBezTo>
                <a:lnTo>
                  <a:pt x="1201666" y="1409636"/>
                </a:lnTo>
                <a:lnTo>
                  <a:pt x="1201666" y="1409636"/>
                </a:lnTo>
                <a:cubicBezTo>
                  <a:pt x="1203160" y="1411016"/>
                  <a:pt x="1204953" y="1411725"/>
                  <a:pt x="1207007" y="1411725"/>
                </a:cubicBezTo>
                <a:cubicBezTo>
                  <a:pt x="1208987" y="1411725"/>
                  <a:pt x="1210668" y="1411054"/>
                  <a:pt x="1212124" y="1409636"/>
                </a:cubicBezTo>
                <a:cubicBezTo>
                  <a:pt x="1213581" y="1408219"/>
                  <a:pt x="1214291" y="1406503"/>
                  <a:pt x="1214291" y="1404452"/>
                </a:cubicBezTo>
                <a:lnTo>
                  <a:pt x="1214291" y="1366555"/>
                </a:lnTo>
                <a:lnTo>
                  <a:pt x="1214291" y="1366480"/>
                </a:lnTo>
                <a:lnTo>
                  <a:pt x="1246860" y="1366480"/>
                </a:lnTo>
                <a:lnTo>
                  <a:pt x="1246860" y="1366480"/>
                </a:lnTo>
                <a:cubicBezTo>
                  <a:pt x="1248915" y="1366480"/>
                  <a:pt x="1250670" y="1365809"/>
                  <a:pt x="1252052" y="1364466"/>
                </a:cubicBezTo>
                <a:cubicBezTo>
                  <a:pt x="1253434" y="1363123"/>
                  <a:pt x="1254144" y="1361445"/>
                  <a:pt x="1254144" y="1359505"/>
                </a:cubicBezTo>
                <a:cubicBezTo>
                  <a:pt x="1254144" y="1357453"/>
                  <a:pt x="1253471" y="1355738"/>
                  <a:pt x="1252052" y="1354395"/>
                </a:cubicBezTo>
                <a:lnTo>
                  <a:pt x="1252052" y="1354395"/>
                </a:lnTo>
                <a:lnTo>
                  <a:pt x="1252052" y="1354395"/>
                </a:lnTo>
                <a:cubicBezTo>
                  <a:pt x="1250633" y="1353052"/>
                  <a:pt x="1248915" y="1352381"/>
                  <a:pt x="1246860" y="1352381"/>
                </a:cubicBezTo>
                <a:lnTo>
                  <a:pt x="1214216" y="1352381"/>
                </a:lnTo>
                <a:lnTo>
                  <a:pt x="1214216" y="1326382"/>
                </a:lnTo>
                <a:lnTo>
                  <a:pt x="1248691" y="1326382"/>
                </a:lnTo>
                <a:cubicBezTo>
                  <a:pt x="1250745" y="1326382"/>
                  <a:pt x="1252463" y="1325711"/>
                  <a:pt x="1253882" y="1324368"/>
                </a:cubicBezTo>
                <a:cubicBezTo>
                  <a:pt x="1255264" y="1323025"/>
                  <a:pt x="1255974" y="1321384"/>
                  <a:pt x="1255974" y="1319407"/>
                </a:cubicBezTo>
                <a:cubicBezTo>
                  <a:pt x="1255974" y="1317356"/>
                  <a:pt x="1255302" y="1315640"/>
                  <a:pt x="1253882" y="1314297"/>
                </a:cubicBezTo>
                <a:cubicBezTo>
                  <a:pt x="1252463" y="1312954"/>
                  <a:pt x="1250745" y="1312283"/>
                  <a:pt x="1248691" y="1312283"/>
                </a:cubicBezTo>
                <a:lnTo>
                  <a:pt x="1248691" y="1312283"/>
                </a:lnTo>
                <a:lnTo>
                  <a:pt x="1208501" y="1312283"/>
                </a:lnTo>
                <a:close/>
                <a:moveTo>
                  <a:pt x="1091107" y="1312283"/>
                </a:moveTo>
                <a:cubicBezTo>
                  <a:pt x="1088605" y="1312283"/>
                  <a:pt x="1086438" y="1313178"/>
                  <a:pt x="1084683" y="1314931"/>
                </a:cubicBezTo>
                <a:cubicBezTo>
                  <a:pt x="1082927" y="1316722"/>
                  <a:pt x="1082031" y="1318811"/>
                  <a:pt x="1082031" y="1321235"/>
                </a:cubicBezTo>
                <a:lnTo>
                  <a:pt x="1082031" y="1404452"/>
                </a:lnTo>
                <a:cubicBezTo>
                  <a:pt x="1082031" y="1406503"/>
                  <a:pt x="1082741" y="1408219"/>
                  <a:pt x="1084197" y="1409636"/>
                </a:cubicBezTo>
                <a:lnTo>
                  <a:pt x="1084197" y="1409636"/>
                </a:lnTo>
                <a:lnTo>
                  <a:pt x="1084197" y="1409636"/>
                </a:lnTo>
                <a:cubicBezTo>
                  <a:pt x="1085654" y="1411016"/>
                  <a:pt x="1087409" y="1411725"/>
                  <a:pt x="1089464" y="1411725"/>
                </a:cubicBezTo>
                <a:cubicBezTo>
                  <a:pt x="1091443" y="1411725"/>
                  <a:pt x="1093161" y="1411054"/>
                  <a:pt x="1094655" y="1409636"/>
                </a:cubicBezTo>
                <a:cubicBezTo>
                  <a:pt x="1096149" y="1408219"/>
                  <a:pt x="1096896" y="1406503"/>
                  <a:pt x="1096896" y="1404452"/>
                </a:cubicBezTo>
                <a:lnTo>
                  <a:pt x="1096896" y="1369203"/>
                </a:lnTo>
                <a:lnTo>
                  <a:pt x="1109521" y="1369203"/>
                </a:lnTo>
                <a:lnTo>
                  <a:pt x="1132828" y="1408219"/>
                </a:lnTo>
                <a:lnTo>
                  <a:pt x="1135204" y="1410592"/>
                </a:lnTo>
                <a:lnTo>
                  <a:pt x="1135405" y="1410793"/>
                </a:lnTo>
                <a:lnTo>
                  <a:pt x="1138165" y="1411482"/>
                </a:lnTo>
                <a:lnTo>
                  <a:pt x="1138991" y="1411688"/>
                </a:lnTo>
                <a:lnTo>
                  <a:pt x="1138991" y="1411688"/>
                </a:lnTo>
                <a:lnTo>
                  <a:pt x="1138991" y="1411688"/>
                </a:lnTo>
                <a:cubicBezTo>
                  <a:pt x="1140970" y="1411688"/>
                  <a:pt x="1142651" y="1410979"/>
                  <a:pt x="1144108" y="1409524"/>
                </a:cubicBezTo>
                <a:cubicBezTo>
                  <a:pt x="1145564" y="1408070"/>
                  <a:pt x="1146274" y="1406428"/>
                  <a:pt x="1146274" y="1404563"/>
                </a:cubicBezTo>
                <a:cubicBezTo>
                  <a:pt x="1146274" y="1403258"/>
                  <a:pt x="1145900" y="1402027"/>
                  <a:pt x="1145153" y="1400796"/>
                </a:cubicBezTo>
                <a:lnTo>
                  <a:pt x="1125694" y="1368196"/>
                </a:lnTo>
                <a:cubicBezTo>
                  <a:pt x="1130549" y="1366890"/>
                  <a:pt x="1134583" y="1364727"/>
                  <a:pt x="1137870" y="1361631"/>
                </a:cubicBezTo>
                <a:cubicBezTo>
                  <a:pt x="1143211" y="1356521"/>
                  <a:pt x="1145863" y="1349658"/>
                  <a:pt x="1145863" y="1341079"/>
                </a:cubicBezTo>
                <a:cubicBezTo>
                  <a:pt x="1145863" y="1332537"/>
                  <a:pt x="1143174" y="1325525"/>
                  <a:pt x="1137758" y="1320116"/>
                </a:cubicBezTo>
                <a:lnTo>
                  <a:pt x="1137758" y="1320116"/>
                </a:lnTo>
                <a:lnTo>
                  <a:pt x="1137758" y="1320116"/>
                </a:lnTo>
                <a:lnTo>
                  <a:pt x="1124408" y="1315035"/>
                </a:lnTo>
                <a:lnTo>
                  <a:pt x="1117178" y="1312283"/>
                </a:lnTo>
                <a:lnTo>
                  <a:pt x="1117178" y="1312283"/>
                </a:lnTo>
                <a:lnTo>
                  <a:pt x="1091107" y="1312283"/>
                </a:lnTo>
                <a:close/>
                <a:moveTo>
                  <a:pt x="866483" y="1312283"/>
                </a:moveTo>
                <a:cubicBezTo>
                  <a:pt x="863981" y="1312283"/>
                  <a:pt x="861814" y="1313178"/>
                  <a:pt x="860059" y="1314931"/>
                </a:cubicBezTo>
                <a:cubicBezTo>
                  <a:pt x="858303" y="1316722"/>
                  <a:pt x="857407" y="1318811"/>
                  <a:pt x="857407" y="1321235"/>
                </a:cubicBezTo>
                <a:lnTo>
                  <a:pt x="857407" y="1401393"/>
                </a:lnTo>
                <a:cubicBezTo>
                  <a:pt x="857407" y="1403929"/>
                  <a:pt x="858303" y="1406056"/>
                  <a:pt x="860134" y="1407771"/>
                </a:cubicBezTo>
                <a:lnTo>
                  <a:pt x="860134" y="1407771"/>
                </a:lnTo>
                <a:lnTo>
                  <a:pt x="860134" y="1407771"/>
                </a:lnTo>
                <a:cubicBezTo>
                  <a:pt x="861964" y="1409487"/>
                  <a:pt x="864093" y="1410345"/>
                  <a:pt x="866521" y="1410345"/>
                </a:cubicBezTo>
                <a:lnTo>
                  <a:pt x="866521" y="1410271"/>
                </a:lnTo>
                <a:lnTo>
                  <a:pt x="908092" y="1410271"/>
                </a:lnTo>
                <a:cubicBezTo>
                  <a:pt x="910071" y="1410271"/>
                  <a:pt x="911752" y="1409599"/>
                  <a:pt x="913209" y="1408256"/>
                </a:cubicBezTo>
                <a:cubicBezTo>
                  <a:pt x="914666" y="1406913"/>
                  <a:pt x="915375" y="1405198"/>
                  <a:pt x="915375" y="1403146"/>
                </a:cubicBezTo>
                <a:cubicBezTo>
                  <a:pt x="915375" y="1401207"/>
                  <a:pt x="914666" y="1399528"/>
                  <a:pt x="913209" y="1398185"/>
                </a:cubicBezTo>
                <a:lnTo>
                  <a:pt x="913209" y="1398185"/>
                </a:lnTo>
                <a:lnTo>
                  <a:pt x="913209" y="1398185"/>
                </a:lnTo>
                <a:cubicBezTo>
                  <a:pt x="911752" y="1396842"/>
                  <a:pt x="910034" y="1396171"/>
                  <a:pt x="908092" y="1396171"/>
                </a:cubicBezTo>
                <a:lnTo>
                  <a:pt x="872235" y="1396171"/>
                </a:lnTo>
                <a:lnTo>
                  <a:pt x="872235" y="1366517"/>
                </a:lnTo>
                <a:lnTo>
                  <a:pt x="905290" y="1366517"/>
                </a:lnTo>
                <a:cubicBezTo>
                  <a:pt x="907345" y="1366517"/>
                  <a:pt x="909100" y="1365846"/>
                  <a:pt x="910482" y="1364503"/>
                </a:cubicBezTo>
                <a:cubicBezTo>
                  <a:pt x="911864" y="1363160"/>
                  <a:pt x="912574" y="1361482"/>
                  <a:pt x="912574" y="1359542"/>
                </a:cubicBezTo>
                <a:cubicBezTo>
                  <a:pt x="912574" y="1357491"/>
                  <a:pt x="911902" y="1355775"/>
                  <a:pt x="910482" y="1354432"/>
                </a:cubicBezTo>
                <a:lnTo>
                  <a:pt x="910482" y="1354432"/>
                </a:lnTo>
                <a:lnTo>
                  <a:pt x="910482" y="1354432"/>
                </a:lnTo>
                <a:cubicBezTo>
                  <a:pt x="909063" y="1353089"/>
                  <a:pt x="907345" y="1352418"/>
                  <a:pt x="905290" y="1352418"/>
                </a:cubicBezTo>
                <a:lnTo>
                  <a:pt x="872235" y="1352418"/>
                </a:lnTo>
                <a:lnTo>
                  <a:pt x="872235" y="1326420"/>
                </a:lnTo>
                <a:lnTo>
                  <a:pt x="907121" y="1326420"/>
                </a:lnTo>
                <a:cubicBezTo>
                  <a:pt x="909175" y="1326420"/>
                  <a:pt x="910893" y="1325748"/>
                  <a:pt x="912312" y="1324443"/>
                </a:cubicBezTo>
                <a:cubicBezTo>
                  <a:pt x="913694" y="1323137"/>
                  <a:pt x="914404" y="1321533"/>
                  <a:pt x="914404" y="1319557"/>
                </a:cubicBezTo>
                <a:cubicBezTo>
                  <a:pt x="914404" y="1317505"/>
                  <a:pt x="913732" y="1315752"/>
                  <a:pt x="912312" y="1314372"/>
                </a:cubicBezTo>
                <a:lnTo>
                  <a:pt x="912312" y="1314372"/>
                </a:lnTo>
                <a:lnTo>
                  <a:pt x="912312" y="1314372"/>
                </a:lnTo>
                <a:lnTo>
                  <a:pt x="909049" y="1313059"/>
                </a:lnTo>
                <a:lnTo>
                  <a:pt x="907121" y="1312283"/>
                </a:lnTo>
                <a:lnTo>
                  <a:pt x="907121" y="1312283"/>
                </a:lnTo>
                <a:lnTo>
                  <a:pt x="866483" y="1312283"/>
                </a:lnTo>
                <a:close/>
                <a:moveTo>
                  <a:pt x="719135" y="1312283"/>
                </a:moveTo>
                <a:cubicBezTo>
                  <a:pt x="716632" y="1312283"/>
                  <a:pt x="714465" y="1313178"/>
                  <a:pt x="712710" y="1314931"/>
                </a:cubicBezTo>
                <a:cubicBezTo>
                  <a:pt x="710955" y="1316722"/>
                  <a:pt x="710058" y="1318811"/>
                  <a:pt x="710058" y="1321235"/>
                </a:cubicBezTo>
                <a:lnTo>
                  <a:pt x="710058" y="1401393"/>
                </a:lnTo>
                <a:cubicBezTo>
                  <a:pt x="710058" y="1403929"/>
                  <a:pt x="710955" y="1406056"/>
                  <a:pt x="712785" y="1407771"/>
                </a:cubicBezTo>
                <a:lnTo>
                  <a:pt x="712785" y="1407771"/>
                </a:lnTo>
                <a:lnTo>
                  <a:pt x="712785" y="1407771"/>
                </a:lnTo>
                <a:cubicBezTo>
                  <a:pt x="714615" y="1409487"/>
                  <a:pt x="716744" y="1410345"/>
                  <a:pt x="719171" y="1410345"/>
                </a:cubicBezTo>
                <a:lnTo>
                  <a:pt x="719171" y="1410271"/>
                </a:lnTo>
                <a:lnTo>
                  <a:pt x="760743" y="1410271"/>
                </a:lnTo>
                <a:cubicBezTo>
                  <a:pt x="762723" y="1410271"/>
                  <a:pt x="764403" y="1409599"/>
                  <a:pt x="765860" y="1408256"/>
                </a:cubicBezTo>
                <a:cubicBezTo>
                  <a:pt x="767316" y="1406913"/>
                  <a:pt x="768026" y="1405198"/>
                  <a:pt x="768026" y="1403146"/>
                </a:cubicBezTo>
                <a:cubicBezTo>
                  <a:pt x="768026" y="1401207"/>
                  <a:pt x="767316" y="1399528"/>
                  <a:pt x="765860" y="1398185"/>
                </a:cubicBezTo>
                <a:lnTo>
                  <a:pt x="765860" y="1398185"/>
                </a:lnTo>
                <a:lnTo>
                  <a:pt x="765860" y="1398185"/>
                </a:lnTo>
                <a:cubicBezTo>
                  <a:pt x="764403" y="1396842"/>
                  <a:pt x="762723" y="1396171"/>
                  <a:pt x="760743" y="1396171"/>
                </a:cubicBezTo>
                <a:lnTo>
                  <a:pt x="724886" y="1396171"/>
                </a:lnTo>
                <a:lnTo>
                  <a:pt x="724886" y="1366517"/>
                </a:lnTo>
                <a:lnTo>
                  <a:pt x="757941" y="1366517"/>
                </a:lnTo>
                <a:cubicBezTo>
                  <a:pt x="759996" y="1366517"/>
                  <a:pt x="761751" y="1365846"/>
                  <a:pt x="763134" y="1364503"/>
                </a:cubicBezTo>
                <a:cubicBezTo>
                  <a:pt x="764515" y="1363160"/>
                  <a:pt x="765225" y="1361482"/>
                  <a:pt x="765225" y="1359542"/>
                </a:cubicBezTo>
                <a:cubicBezTo>
                  <a:pt x="765225" y="1357491"/>
                  <a:pt x="764553" y="1355775"/>
                  <a:pt x="763134" y="1354432"/>
                </a:cubicBezTo>
                <a:lnTo>
                  <a:pt x="763134" y="1354432"/>
                </a:lnTo>
                <a:lnTo>
                  <a:pt x="763134" y="1354432"/>
                </a:lnTo>
                <a:cubicBezTo>
                  <a:pt x="761714" y="1353089"/>
                  <a:pt x="759996" y="1352418"/>
                  <a:pt x="757941" y="1352418"/>
                </a:cubicBezTo>
                <a:lnTo>
                  <a:pt x="724886" y="1352418"/>
                </a:lnTo>
                <a:lnTo>
                  <a:pt x="724886" y="1326420"/>
                </a:lnTo>
                <a:lnTo>
                  <a:pt x="759772" y="1326420"/>
                </a:lnTo>
                <a:cubicBezTo>
                  <a:pt x="761826" y="1326420"/>
                  <a:pt x="763544" y="1325748"/>
                  <a:pt x="764964" y="1324443"/>
                </a:cubicBezTo>
                <a:cubicBezTo>
                  <a:pt x="766345" y="1323137"/>
                  <a:pt x="767055" y="1321533"/>
                  <a:pt x="767055" y="1319557"/>
                </a:cubicBezTo>
                <a:cubicBezTo>
                  <a:pt x="767055" y="1317505"/>
                  <a:pt x="766383" y="1315752"/>
                  <a:pt x="764964" y="1314372"/>
                </a:cubicBezTo>
                <a:lnTo>
                  <a:pt x="764964" y="1314372"/>
                </a:lnTo>
                <a:lnTo>
                  <a:pt x="764964" y="1314372"/>
                </a:lnTo>
                <a:lnTo>
                  <a:pt x="761700" y="1313059"/>
                </a:lnTo>
                <a:lnTo>
                  <a:pt x="759772" y="1312283"/>
                </a:lnTo>
                <a:lnTo>
                  <a:pt x="759772" y="1312283"/>
                </a:lnTo>
                <a:lnTo>
                  <a:pt x="719135" y="1312283"/>
                </a:lnTo>
                <a:close/>
                <a:moveTo>
                  <a:pt x="1269307" y="1310903"/>
                </a:moveTo>
                <a:cubicBezTo>
                  <a:pt x="1267253" y="1310903"/>
                  <a:pt x="1265534" y="1311649"/>
                  <a:pt x="1264190" y="1313141"/>
                </a:cubicBezTo>
                <a:cubicBezTo>
                  <a:pt x="1262845" y="1314633"/>
                  <a:pt x="1262173" y="1316312"/>
                  <a:pt x="1262173" y="1318177"/>
                </a:cubicBezTo>
                <a:cubicBezTo>
                  <a:pt x="1262173" y="1319594"/>
                  <a:pt x="1262509" y="1320788"/>
                  <a:pt x="1263144" y="1321832"/>
                </a:cubicBezTo>
                <a:lnTo>
                  <a:pt x="1290186" y="1367413"/>
                </a:lnTo>
                <a:lnTo>
                  <a:pt x="1290148" y="1367413"/>
                </a:lnTo>
                <a:lnTo>
                  <a:pt x="1290148" y="1404490"/>
                </a:lnTo>
                <a:cubicBezTo>
                  <a:pt x="1290148" y="1406541"/>
                  <a:pt x="1290821" y="1408294"/>
                  <a:pt x="1292240" y="1409674"/>
                </a:cubicBezTo>
                <a:lnTo>
                  <a:pt x="1294168" y="1410450"/>
                </a:lnTo>
                <a:lnTo>
                  <a:pt x="1297432" y="1411763"/>
                </a:lnTo>
                <a:cubicBezTo>
                  <a:pt x="1299486" y="1411763"/>
                  <a:pt x="1301242" y="1411092"/>
                  <a:pt x="1302623" y="1409674"/>
                </a:cubicBezTo>
                <a:cubicBezTo>
                  <a:pt x="1304005" y="1408257"/>
                  <a:pt x="1304715" y="1406541"/>
                  <a:pt x="1304715" y="1404490"/>
                </a:cubicBezTo>
                <a:lnTo>
                  <a:pt x="1304715" y="1367413"/>
                </a:lnTo>
                <a:lnTo>
                  <a:pt x="1331757" y="1321832"/>
                </a:lnTo>
                <a:cubicBezTo>
                  <a:pt x="1332392" y="1320788"/>
                  <a:pt x="1332728" y="1319594"/>
                  <a:pt x="1332728" y="1318177"/>
                </a:cubicBezTo>
                <a:cubicBezTo>
                  <a:pt x="1332728" y="1316125"/>
                  <a:pt x="1332018" y="1314372"/>
                  <a:pt x="1330562" y="1312992"/>
                </a:cubicBezTo>
                <a:lnTo>
                  <a:pt x="1330562" y="1312992"/>
                </a:lnTo>
                <a:lnTo>
                  <a:pt x="1330562" y="1312992"/>
                </a:lnTo>
                <a:cubicBezTo>
                  <a:pt x="1329105" y="1311612"/>
                  <a:pt x="1327462" y="1310903"/>
                  <a:pt x="1325594" y="1310903"/>
                </a:cubicBezTo>
                <a:cubicBezTo>
                  <a:pt x="1324249" y="1310903"/>
                  <a:pt x="1323054" y="1311201"/>
                  <a:pt x="1321934" y="1311798"/>
                </a:cubicBezTo>
                <a:cubicBezTo>
                  <a:pt x="1320813" y="1312395"/>
                  <a:pt x="1319917" y="1313253"/>
                  <a:pt x="1319282" y="1314372"/>
                </a:cubicBezTo>
                <a:lnTo>
                  <a:pt x="1297432" y="1352679"/>
                </a:lnTo>
                <a:lnTo>
                  <a:pt x="1275582" y="1314372"/>
                </a:lnTo>
                <a:lnTo>
                  <a:pt x="1275582" y="1314372"/>
                </a:lnTo>
                <a:lnTo>
                  <a:pt x="1275582" y="1314372"/>
                </a:lnTo>
                <a:lnTo>
                  <a:pt x="1275030" y="1313836"/>
                </a:lnTo>
                <a:lnTo>
                  <a:pt x="1272930" y="1311798"/>
                </a:lnTo>
                <a:lnTo>
                  <a:pt x="1272930" y="1311798"/>
                </a:lnTo>
                <a:lnTo>
                  <a:pt x="1272930" y="1311798"/>
                </a:lnTo>
                <a:cubicBezTo>
                  <a:pt x="1271809" y="1311201"/>
                  <a:pt x="1270614" y="1310903"/>
                  <a:pt x="1269307" y="1310903"/>
                </a:cubicBezTo>
                <a:close/>
                <a:moveTo>
                  <a:pt x="965948" y="1310903"/>
                </a:moveTo>
                <a:cubicBezTo>
                  <a:pt x="960532" y="1310903"/>
                  <a:pt x="955601" y="1311761"/>
                  <a:pt x="951157" y="1313477"/>
                </a:cubicBezTo>
                <a:cubicBezTo>
                  <a:pt x="946712" y="1315193"/>
                  <a:pt x="942902" y="1317654"/>
                  <a:pt x="939727" y="1320825"/>
                </a:cubicBezTo>
                <a:cubicBezTo>
                  <a:pt x="936553" y="1324033"/>
                  <a:pt x="934087" y="1327837"/>
                  <a:pt x="932369" y="1332313"/>
                </a:cubicBezTo>
                <a:cubicBezTo>
                  <a:pt x="930651" y="1336789"/>
                  <a:pt x="929792" y="1341713"/>
                  <a:pt x="929792" y="1347122"/>
                </a:cubicBezTo>
                <a:lnTo>
                  <a:pt x="929792" y="1347122"/>
                </a:lnTo>
                <a:lnTo>
                  <a:pt x="929792" y="1347122"/>
                </a:lnTo>
                <a:lnTo>
                  <a:pt x="929829" y="1347122"/>
                </a:lnTo>
                <a:lnTo>
                  <a:pt x="929829" y="1375395"/>
                </a:lnTo>
                <a:cubicBezTo>
                  <a:pt x="929829" y="1380804"/>
                  <a:pt x="930689" y="1385765"/>
                  <a:pt x="932407" y="1390241"/>
                </a:cubicBezTo>
                <a:cubicBezTo>
                  <a:pt x="934125" y="1394717"/>
                  <a:pt x="936590" y="1398559"/>
                  <a:pt x="939765" y="1401729"/>
                </a:cubicBezTo>
                <a:lnTo>
                  <a:pt x="946547" y="1406090"/>
                </a:lnTo>
                <a:lnTo>
                  <a:pt x="951194" y="1409077"/>
                </a:lnTo>
                <a:cubicBezTo>
                  <a:pt x="955639" y="1410793"/>
                  <a:pt x="960569" y="1411651"/>
                  <a:pt x="965985" y="1411651"/>
                </a:cubicBezTo>
                <a:cubicBezTo>
                  <a:pt x="973567" y="1411651"/>
                  <a:pt x="980738" y="1409488"/>
                  <a:pt x="987574" y="1405086"/>
                </a:cubicBezTo>
                <a:cubicBezTo>
                  <a:pt x="989815" y="1403594"/>
                  <a:pt x="990935" y="1401543"/>
                  <a:pt x="990935" y="1398932"/>
                </a:cubicBezTo>
                <a:cubicBezTo>
                  <a:pt x="990935" y="1396880"/>
                  <a:pt x="990225" y="1395202"/>
                  <a:pt x="988769" y="1393896"/>
                </a:cubicBezTo>
                <a:lnTo>
                  <a:pt x="988769" y="1393896"/>
                </a:lnTo>
                <a:lnTo>
                  <a:pt x="988769" y="1393896"/>
                </a:lnTo>
                <a:cubicBezTo>
                  <a:pt x="987312" y="1392591"/>
                  <a:pt x="985669" y="1391957"/>
                  <a:pt x="983801" y="1391957"/>
                </a:cubicBezTo>
                <a:cubicBezTo>
                  <a:pt x="982307" y="1391957"/>
                  <a:pt x="980925" y="1392404"/>
                  <a:pt x="979730" y="1393225"/>
                </a:cubicBezTo>
                <a:cubicBezTo>
                  <a:pt x="977489" y="1394642"/>
                  <a:pt x="975248" y="1395761"/>
                  <a:pt x="973007" y="1396656"/>
                </a:cubicBezTo>
                <a:lnTo>
                  <a:pt x="965985" y="1397999"/>
                </a:lnTo>
                <a:lnTo>
                  <a:pt x="960305" y="1395782"/>
                </a:lnTo>
                <a:lnTo>
                  <a:pt x="950223" y="1391845"/>
                </a:lnTo>
                <a:lnTo>
                  <a:pt x="944695" y="1375470"/>
                </a:lnTo>
                <a:lnTo>
                  <a:pt x="944695" y="1347084"/>
                </a:lnTo>
                <a:cubicBezTo>
                  <a:pt x="944695" y="1340258"/>
                  <a:pt x="946525" y="1334813"/>
                  <a:pt x="950223" y="1330710"/>
                </a:cubicBezTo>
                <a:cubicBezTo>
                  <a:pt x="953920" y="1326606"/>
                  <a:pt x="959150" y="1324555"/>
                  <a:pt x="965985" y="1324555"/>
                </a:cubicBezTo>
                <a:cubicBezTo>
                  <a:pt x="968413" y="1324555"/>
                  <a:pt x="970766" y="1325003"/>
                  <a:pt x="973044" y="1325823"/>
                </a:cubicBezTo>
                <a:cubicBezTo>
                  <a:pt x="975322" y="1326681"/>
                  <a:pt x="977601" y="1327763"/>
                  <a:pt x="979842" y="1329180"/>
                </a:cubicBezTo>
                <a:cubicBezTo>
                  <a:pt x="981149" y="1329926"/>
                  <a:pt x="982382" y="1330299"/>
                  <a:pt x="983614" y="1330299"/>
                </a:cubicBezTo>
                <a:cubicBezTo>
                  <a:pt x="985669" y="1330299"/>
                  <a:pt x="987387" y="1329628"/>
                  <a:pt x="988806" y="1328285"/>
                </a:cubicBezTo>
                <a:cubicBezTo>
                  <a:pt x="990188" y="1326942"/>
                  <a:pt x="990898" y="1325338"/>
                  <a:pt x="990898" y="1323473"/>
                </a:cubicBezTo>
                <a:cubicBezTo>
                  <a:pt x="990898" y="1320974"/>
                  <a:pt x="989777" y="1318960"/>
                  <a:pt x="987536" y="1317468"/>
                </a:cubicBezTo>
                <a:cubicBezTo>
                  <a:pt x="980701" y="1313104"/>
                  <a:pt x="973530" y="1310903"/>
                  <a:pt x="965948" y="1310903"/>
                </a:cubicBezTo>
                <a:lnTo>
                  <a:pt x="965948" y="1310903"/>
                </a:lnTo>
                <a:close/>
                <a:moveTo>
                  <a:pt x="1901876" y="1310866"/>
                </a:moveTo>
                <a:cubicBezTo>
                  <a:pt x="1899859" y="1310866"/>
                  <a:pt x="1898066" y="1311575"/>
                  <a:pt x="1896572" y="1313029"/>
                </a:cubicBezTo>
                <a:cubicBezTo>
                  <a:pt x="1895078" y="1314484"/>
                  <a:pt x="1894331" y="1316237"/>
                  <a:pt x="1894331" y="1318289"/>
                </a:cubicBezTo>
                <a:lnTo>
                  <a:pt x="1894331" y="1376887"/>
                </a:lnTo>
                <a:cubicBezTo>
                  <a:pt x="1894331" y="1382146"/>
                  <a:pt x="1895153" y="1386884"/>
                  <a:pt x="1896833" y="1391173"/>
                </a:cubicBezTo>
                <a:cubicBezTo>
                  <a:pt x="1898514" y="1395463"/>
                  <a:pt x="1900867" y="1399118"/>
                  <a:pt x="1903893" y="1402139"/>
                </a:cubicBezTo>
                <a:cubicBezTo>
                  <a:pt x="1906918" y="1405161"/>
                  <a:pt x="1910578" y="1407510"/>
                  <a:pt x="1914874" y="1409189"/>
                </a:cubicBezTo>
                <a:cubicBezTo>
                  <a:pt x="1919206" y="1410868"/>
                  <a:pt x="1923913" y="1411688"/>
                  <a:pt x="1929179" y="1411688"/>
                </a:cubicBezTo>
                <a:lnTo>
                  <a:pt x="1929179" y="1411688"/>
                </a:lnTo>
                <a:lnTo>
                  <a:pt x="1929179" y="1411688"/>
                </a:lnTo>
                <a:cubicBezTo>
                  <a:pt x="1934445" y="1411688"/>
                  <a:pt x="1939189" y="1410868"/>
                  <a:pt x="1943484" y="1409189"/>
                </a:cubicBezTo>
                <a:cubicBezTo>
                  <a:pt x="1947780" y="1407510"/>
                  <a:pt x="1951440" y="1405161"/>
                  <a:pt x="1954465" y="1402139"/>
                </a:cubicBezTo>
                <a:cubicBezTo>
                  <a:pt x="1957491" y="1399118"/>
                  <a:pt x="1959844" y="1395463"/>
                  <a:pt x="1961524" y="1391173"/>
                </a:cubicBezTo>
                <a:cubicBezTo>
                  <a:pt x="1963168" y="1386884"/>
                  <a:pt x="1964027" y="1382109"/>
                  <a:pt x="1964027" y="1376887"/>
                </a:cubicBezTo>
                <a:lnTo>
                  <a:pt x="1964027" y="1318289"/>
                </a:lnTo>
                <a:cubicBezTo>
                  <a:pt x="1964027" y="1316237"/>
                  <a:pt x="1963280" y="1314484"/>
                  <a:pt x="1961786" y="1313029"/>
                </a:cubicBezTo>
                <a:lnTo>
                  <a:pt x="1961786" y="1313029"/>
                </a:lnTo>
                <a:lnTo>
                  <a:pt x="1961786" y="1313029"/>
                </a:lnTo>
                <a:cubicBezTo>
                  <a:pt x="1960292" y="1311575"/>
                  <a:pt x="1958536" y="1310866"/>
                  <a:pt x="1956594" y="1310866"/>
                </a:cubicBezTo>
                <a:cubicBezTo>
                  <a:pt x="1954540" y="1310866"/>
                  <a:pt x="1952784" y="1311575"/>
                  <a:pt x="1951328" y="1313029"/>
                </a:cubicBezTo>
                <a:cubicBezTo>
                  <a:pt x="1949871" y="1314484"/>
                  <a:pt x="1949161" y="1316237"/>
                  <a:pt x="1949161" y="1318289"/>
                </a:cubicBezTo>
                <a:lnTo>
                  <a:pt x="1949161" y="1318289"/>
                </a:lnTo>
                <a:lnTo>
                  <a:pt x="1949236" y="1318289"/>
                </a:lnTo>
                <a:lnTo>
                  <a:pt x="1949236" y="1377745"/>
                </a:lnTo>
                <a:cubicBezTo>
                  <a:pt x="1949236" y="1384161"/>
                  <a:pt x="1947481" y="1389159"/>
                  <a:pt x="1944044" y="1392702"/>
                </a:cubicBezTo>
                <a:lnTo>
                  <a:pt x="1929179" y="1397999"/>
                </a:lnTo>
                <a:lnTo>
                  <a:pt x="1924290" y="1396253"/>
                </a:lnTo>
                <a:lnTo>
                  <a:pt x="1914351" y="1392702"/>
                </a:lnTo>
                <a:lnTo>
                  <a:pt x="1909159" y="1377745"/>
                </a:lnTo>
                <a:lnTo>
                  <a:pt x="1909159" y="1318289"/>
                </a:lnTo>
                <a:cubicBezTo>
                  <a:pt x="1909159" y="1316237"/>
                  <a:pt x="1908449" y="1314484"/>
                  <a:pt x="1906993" y="1313029"/>
                </a:cubicBezTo>
                <a:lnTo>
                  <a:pt x="1906993" y="1313029"/>
                </a:lnTo>
                <a:lnTo>
                  <a:pt x="1906993" y="1313029"/>
                </a:lnTo>
                <a:cubicBezTo>
                  <a:pt x="1905536" y="1311575"/>
                  <a:pt x="1903855" y="1310866"/>
                  <a:pt x="1901876" y="1310866"/>
                </a:cubicBezTo>
                <a:close/>
                <a:moveTo>
                  <a:pt x="1737758" y="1310866"/>
                </a:moveTo>
                <a:cubicBezTo>
                  <a:pt x="1735741" y="1310866"/>
                  <a:pt x="1733948" y="1311575"/>
                  <a:pt x="1732454" y="1313029"/>
                </a:cubicBezTo>
                <a:cubicBezTo>
                  <a:pt x="1730960" y="1314484"/>
                  <a:pt x="1730213" y="1316237"/>
                  <a:pt x="1730213" y="1318289"/>
                </a:cubicBezTo>
                <a:lnTo>
                  <a:pt x="1730213" y="1376887"/>
                </a:lnTo>
                <a:cubicBezTo>
                  <a:pt x="1730213" y="1382146"/>
                  <a:pt x="1731035" y="1386884"/>
                  <a:pt x="1732715" y="1391173"/>
                </a:cubicBezTo>
                <a:cubicBezTo>
                  <a:pt x="1734396" y="1395463"/>
                  <a:pt x="1736749" y="1399118"/>
                  <a:pt x="1739775" y="1402139"/>
                </a:cubicBezTo>
                <a:cubicBezTo>
                  <a:pt x="1742800" y="1405161"/>
                  <a:pt x="1746460" y="1407510"/>
                  <a:pt x="1750756" y="1409189"/>
                </a:cubicBezTo>
                <a:cubicBezTo>
                  <a:pt x="1755088" y="1410868"/>
                  <a:pt x="1759795" y="1411688"/>
                  <a:pt x="1765061" y="1411688"/>
                </a:cubicBezTo>
                <a:lnTo>
                  <a:pt x="1765061" y="1411688"/>
                </a:lnTo>
                <a:lnTo>
                  <a:pt x="1765061" y="1411688"/>
                </a:lnTo>
                <a:cubicBezTo>
                  <a:pt x="1770327" y="1411688"/>
                  <a:pt x="1775071" y="1410868"/>
                  <a:pt x="1779366" y="1409189"/>
                </a:cubicBezTo>
                <a:cubicBezTo>
                  <a:pt x="1783662" y="1407510"/>
                  <a:pt x="1787322" y="1405161"/>
                  <a:pt x="1790347" y="1402139"/>
                </a:cubicBezTo>
                <a:cubicBezTo>
                  <a:pt x="1793373" y="1399118"/>
                  <a:pt x="1795726" y="1395463"/>
                  <a:pt x="1797406" y="1391173"/>
                </a:cubicBezTo>
                <a:cubicBezTo>
                  <a:pt x="1799050" y="1386884"/>
                  <a:pt x="1799909" y="1382109"/>
                  <a:pt x="1799909" y="1376887"/>
                </a:cubicBezTo>
                <a:lnTo>
                  <a:pt x="1799909" y="1318289"/>
                </a:lnTo>
                <a:lnTo>
                  <a:pt x="1798089" y="1314016"/>
                </a:lnTo>
                <a:lnTo>
                  <a:pt x="1797668" y="1313029"/>
                </a:lnTo>
                <a:cubicBezTo>
                  <a:pt x="1796174" y="1311575"/>
                  <a:pt x="1794418" y="1310866"/>
                  <a:pt x="1792476" y="1310866"/>
                </a:cubicBezTo>
                <a:cubicBezTo>
                  <a:pt x="1790422" y="1310866"/>
                  <a:pt x="1788666" y="1311575"/>
                  <a:pt x="1787210" y="1313029"/>
                </a:cubicBezTo>
                <a:cubicBezTo>
                  <a:pt x="1785753" y="1314484"/>
                  <a:pt x="1785043" y="1316237"/>
                  <a:pt x="1785043" y="1318289"/>
                </a:cubicBezTo>
                <a:lnTo>
                  <a:pt x="1785043" y="1318289"/>
                </a:lnTo>
                <a:lnTo>
                  <a:pt x="1785118" y="1318289"/>
                </a:lnTo>
                <a:lnTo>
                  <a:pt x="1785118" y="1377745"/>
                </a:lnTo>
                <a:cubicBezTo>
                  <a:pt x="1785118" y="1384161"/>
                  <a:pt x="1783363" y="1389159"/>
                  <a:pt x="1779926" y="1392702"/>
                </a:cubicBezTo>
                <a:lnTo>
                  <a:pt x="1765061" y="1397999"/>
                </a:lnTo>
                <a:lnTo>
                  <a:pt x="1757768" y="1395394"/>
                </a:lnTo>
                <a:lnTo>
                  <a:pt x="1750234" y="1392702"/>
                </a:lnTo>
                <a:lnTo>
                  <a:pt x="1745041" y="1377745"/>
                </a:lnTo>
                <a:lnTo>
                  <a:pt x="1745041" y="1318289"/>
                </a:lnTo>
                <a:cubicBezTo>
                  <a:pt x="1745041" y="1316237"/>
                  <a:pt x="1744331" y="1314484"/>
                  <a:pt x="1742875" y="1313029"/>
                </a:cubicBezTo>
                <a:lnTo>
                  <a:pt x="1742875" y="1313029"/>
                </a:lnTo>
                <a:lnTo>
                  <a:pt x="1742875" y="1313029"/>
                </a:lnTo>
                <a:cubicBezTo>
                  <a:pt x="1741418" y="1311575"/>
                  <a:pt x="1739737" y="1310866"/>
                  <a:pt x="1737758" y="1310866"/>
                </a:cubicBezTo>
                <a:close/>
                <a:moveTo>
                  <a:pt x="1466816" y="1310866"/>
                </a:moveTo>
                <a:cubicBezTo>
                  <a:pt x="1464761" y="1310866"/>
                  <a:pt x="1463006" y="1311575"/>
                  <a:pt x="1461549" y="1313029"/>
                </a:cubicBezTo>
                <a:cubicBezTo>
                  <a:pt x="1460093" y="1314484"/>
                  <a:pt x="1459383" y="1316237"/>
                  <a:pt x="1459383" y="1318289"/>
                </a:cubicBezTo>
                <a:lnTo>
                  <a:pt x="1459383" y="1404303"/>
                </a:lnTo>
                <a:cubicBezTo>
                  <a:pt x="1459383" y="1406355"/>
                  <a:pt x="1460130" y="1408108"/>
                  <a:pt x="1461624" y="1409563"/>
                </a:cubicBezTo>
                <a:lnTo>
                  <a:pt x="1461624" y="1409563"/>
                </a:lnTo>
                <a:lnTo>
                  <a:pt x="1461624" y="1409563"/>
                </a:lnTo>
                <a:cubicBezTo>
                  <a:pt x="1463081" y="1411017"/>
                  <a:pt x="1464873" y="1411726"/>
                  <a:pt x="1466928" y="1411726"/>
                </a:cubicBezTo>
                <a:cubicBezTo>
                  <a:pt x="1468907" y="1411726"/>
                  <a:pt x="1470588" y="1411017"/>
                  <a:pt x="1472045" y="1409563"/>
                </a:cubicBezTo>
                <a:cubicBezTo>
                  <a:pt x="1473501" y="1408108"/>
                  <a:pt x="1474211" y="1406355"/>
                  <a:pt x="1474211" y="1404303"/>
                </a:cubicBezTo>
                <a:lnTo>
                  <a:pt x="1474211" y="1366555"/>
                </a:lnTo>
                <a:lnTo>
                  <a:pt x="1510628" y="1366555"/>
                </a:lnTo>
                <a:lnTo>
                  <a:pt x="1510703" y="1366555"/>
                </a:lnTo>
                <a:lnTo>
                  <a:pt x="1510703" y="1404303"/>
                </a:lnTo>
                <a:lnTo>
                  <a:pt x="1510703" y="1404303"/>
                </a:lnTo>
                <a:lnTo>
                  <a:pt x="1511544" y="1406276"/>
                </a:lnTo>
                <a:lnTo>
                  <a:pt x="1512944" y="1409563"/>
                </a:lnTo>
                <a:lnTo>
                  <a:pt x="1512944" y="1409563"/>
                </a:lnTo>
                <a:lnTo>
                  <a:pt x="1512944" y="1409563"/>
                </a:lnTo>
                <a:cubicBezTo>
                  <a:pt x="1514401" y="1411017"/>
                  <a:pt x="1516193" y="1411726"/>
                  <a:pt x="1518248" y="1411726"/>
                </a:cubicBezTo>
                <a:cubicBezTo>
                  <a:pt x="1520302" y="1411726"/>
                  <a:pt x="1522020" y="1411017"/>
                  <a:pt x="1523439" y="1409563"/>
                </a:cubicBezTo>
                <a:cubicBezTo>
                  <a:pt x="1524821" y="1408108"/>
                  <a:pt x="1525531" y="1406355"/>
                  <a:pt x="1525531" y="1404303"/>
                </a:cubicBezTo>
                <a:lnTo>
                  <a:pt x="1525531" y="1318289"/>
                </a:lnTo>
                <a:cubicBezTo>
                  <a:pt x="1525531" y="1316237"/>
                  <a:pt x="1524821" y="1314484"/>
                  <a:pt x="1523365" y="1313029"/>
                </a:cubicBezTo>
                <a:lnTo>
                  <a:pt x="1523365" y="1313029"/>
                </a:lnTo>
                <a:lnTo>
                  <a:pt x="1523365" y="1313029"/>
                </a:lnTo>
                <a:cubicBezTo>
                  <a:pt x="1521908" y="1311575"/>
                  <a:pt x="1520152" y="1310866"/>
                  <a:pt x="1518098" y="1310866"/>
                </a:cubicBezTo>
                <a:cubicBezTo>
                  <a:pt x="1516044" y="1310866"/>
                  <a:pt x="1514288" y="1311575"/>
                  <a:pt x="1512832" y="1313029"/>
                </a:cubicBezTo>
                <a:cubicBezTo>
                  <a:pt x="1511375" y="1314484"/>
                  <a:pt x="1510665" y="1316237"/>
                  <a:pt x="1510665" y="1318289"/>
                </a:cubicBezTo>
                <a:lnTo>
                  <a:pt x="1510665" y="1352419"/>
                </a:lnTo>
                <a:lnTo>
                  <a:pt x="1474248" y="1352419"/>
                </a:lnTo>
                <a:lnTo>
                  <a:pt x="1474248" y="1318289"/>
                </a:lnTo>
                <a:cubicBezTo>
                  <a:pt x="1474248" y="1316237"/>
                  <a:pt x="1473501" y="1314484"/>
                  <a:pt x="1472007" y="1313029"/>
                </a:cubicBezTo>
                <a:lnTo>
                  <a:pt x="1472007" y="1313029"/>
                </a:lnTo>
                <a:lnTo>
                  <a:pt x="1472007" y="1313029"/>
                </a:lnTo>
                <a:cubicBezTo>
                  <a:pt x="1470513" y="1311575"/>
                  <a:pt x="1468795" y="1310866"/>
                  <a:pt x="1466816" y="1310866"/>
                </a:cubicBezTo>
                <a:close/>
                <a:moveTo>
                  <a:pt x="1170028" y="1310866"/>
                </a:moveTo>
                <a:cubicBezTo>
                  <a:pt x="1167974" y="1310866"/>
                  <a:pt x="1166219" y="1311575"/>
                  <a:pt x="1164762" y="1313029"/>
                </a:cubicBezTo>
                <a:cubicBezTo>
                  <a:pt x="1163306" y="1314484"/>
                  <a:pt x="1162596" y="1316237"/>
                  <a:pt x="1162596" y="1318289"/>
                </a:cubicBezTo>
                <a:lnTo>
                  <a:pt x="1162596" y="1404303"/>
                </a:lnTo>
                <a:cubicBezTo>
                  <a:pt x="1162596" y="1406355"/>
                  <a:pt x="1163306" y="1408108"/>
                  <a:pt x="1164762" y="1409563"/>
                </a:cubicBezTo>
                <a:lnTo>
                  <a:pt x="1164762" y="1409563"/>
                </a:lnTo>
                <a:lnTo>
                  <a:pt x="1164762" y="1409563"/>
                </a:lnTo>
                <a:cubicBezTo>
                  <a:pt x="1166219" y="1411017"/>
                  <a:pt x="1167974" y="1411726"/>
                  <a:pt x="1170028" y="1411726"/>
                </a:cubicBezTo>
                <a:cubicBezTo>
                  <a:pt x="1172008" y="1411726"/>
                  <a:pt x="1173726" y="1411017"/>
                  <a:pt x="1175220" y="1409563"/>
                </a:cubicBezTo>
                <a:cubicBezTo>
                  <a:pt x="1176714" y="1408108"/>
                  <a:pt x="1177461" y="1406355"/>
                  <a:pt x="1177461" y="1404303"/>
                </a:cubicBezTo>
                <a:lnTo>
                  <a:pt x="1177461" y="1318289"/>
                </a:lnTo>
                <a:cubicBezTo>
                  <a:pt x="1177461" y="1316237"/>
                  <a:pt x="1176714" y="1314484"/>
                  <a:pt x="1175220" y="1313029"/>
                </a:cubicBezTo>
                <a:lnTo>
                  <a:pt x="1175220" y="1313029"/>
                </a:lnTo>
                <a:lnTo>
                  <a:pt x="1175220" y="1313029"/>
                </a:lnTo>
                <a:cubicBezTo>
                  <a:pt x="1173726" y="1311575"/>
                  <a:pt x="1172008" y="1310866"/>
                  <a:pt x="1170028" y="1310866"/>
                </a:cubicBezTo>
                <a:close/>
                <a:moveTo>
                  <a:pt x="792453" y="1310866"/>
                </a:moveTo>
                <a:cubicBezTo>
                  <a:pt x="790473" y="1310866"/>
                  <a:pt x="788755" y="1311575"/>
                  <a:pt x="787261" y="1313029"/>
                </a:cubicBezTo>
                <a:cubicBezTo>
                  <a:pt x="785767" y="1314484"/>
                  <a:pt x="785020" y="1316237"/>
                  <a:pt x="785020" y="1318289"/>
                </a:cubicBezTo>
                <a:lnTo>
                  <a:pt x="785020" y="1401245"/>
                </a:lnTo>
                <a:cubicBezTo>
                  <a:pt x="785020" y="1403669"/>
                  <a:pt x="785879" y="1405795"/>
                  <a:pt x="787672" y="1407623"/>
                </a:cubicBezTo>
                <a:lnTo>
                  <a:pt x="787672" y="1407623"/>
                </a:lnTo>
                <a:lnTo>
                  <a:pt x="787672" y="1407623"/>
                </a:lnTo>
                <a:lnTo>
                  <a:pt x="791583" y="1409281"/>
                </a:lnTo>
                <a:lnTo>
                  <a:pt x="794096" y="1410346"/>
                </a:lnTo>
                <a:lnTo>
                  <a:pt x="794096" y="1410346"/>
                </a:lnTo>
                <a:lnTo>
                  <a:pt x="794096" y="1410346"/>
                </a:lnTo>
                <a:lnTo>
                  <a:pt x="794096" y="1410272"/>
                </a:lnTo>
                <a:lnTo>
                  <a:pt x="835891" y="1410272"/>
                </a:lnTo>
                <a:lnTo>
                  <a:pt x="835891" y="1410272"/>
                </a:lnTo>
                <a:cubicBezTo>
                  <a:pt x="837946" y="1410272"/>
                  <a:pt x="839664" y="1409600"/>
                  <a:pt x="841008" y="1408257"/>
                </a:cubicBezTo>
                <a:cubicBezTo>
                  <a:pt x="842353" y="1406914"/>
                  <a:pt x="843025" y="1405199"/>
                  <a:pt x="843025" y="1403147"/>
                </a:cubicBezTo>
                <a:cubicBezTo>
                  <a:pt x="843025" y="1401208"/>
                  <a:pt x="842353" y="1399529"/>
                  <a:pt x="840934" y="1398186"/>
                </a:cubicBezTo>
                <a:cubicBezTo>
                  <a:pt x="839514" y="1396843"/>
                  <a:pt x="837796" y="1396172"/>
                  <a:pt x="835742" y="1396172"/>
                </a:cubicBezTo>
                <a:lnTo>
                  <a:pt x="799886" y="1396172"/>
                </a:lnTo>
                <a:lnTo>
                  <a:pt x="799886" y="1318401"/>
                </a:lnTo>
                <a:cubicBezTo>
                  <a:pt x="799886" y="1316387"/>
                  <a:pt x="799176" y="1314596"/>
                  <a:pt x="797719" y="1313104"/>
                </a:cubicBezTo>
                <a:cubicBezTo>
                  <a:pt x="796263" y="1311612"/>
                  <a:pt x="794507" y="1310866"/>
                  <a:pt x="792453" y="1310866"/>
                </a:cubicBezTo>
                <a:close/>
                <a:moveTo>
                  <a:pt x="1118780" y="1119715"/>
                </a:moveTo>
                <a:lnTo>
                  <a:pt x="1118780" y="1119715"/>
                </a:lnTo>
                <a:lnTo>
                  <a:pt x="1118780" y="1119715"/>
                </a:lnTo>
                <a:lnTo>
                  <a:pt x="1118780" y="1119715"/>
                </a:lnTo>
                <a:close/>
                <a:moveTo>
                  <a:pt x="1118776" y="1119680"/>
                </a:moveTo>
                <a:lnTo>
                  <a:pt x="1118780" y="1119715"/>
                </a:lnTo>
                <a:lnTo>
                  <a:pt x="1118776" y="1119715"/>
                </a:lnTo>
                <a:close/>
                <a:moveTo>
                  <a:pt x="1587155" y="1114083"/>
                </a:moveTo>
                <a:lnTo>
                  <a:pt x="1635076" y="1114083"/>
                </a:lnTo>
                <a:lnTo>
                  <a:pt x="1635076" y="1169363"/>
                </a:lnTo>
                <a:cubicBezTo>
                  <a:pt x="1620211" y="1173093"/>
                  <a:pt x="1602992" y="1175406"/>
                  <a:pt x="1587155" y="1175406"/>
                </a:cubicBezTo>
                <a:lnTo>
                  <a:pt x="1563386" y="1171645"/>
                </a:lnTo>
                <a:lnTo>
                  <a:pt x="1559769" y="1169132"/>
                </a:lnTo>
                <a:lnTo>
                  <a:pt x="1550570" y="1162742"/>
                </a:lnTo>
                <a:lnTo>
                  <a:pt x="1544351" y="1143812"/>
                </a:lnTo>
                <a:cubicBezTo>
                  <a:pt x="1544351" y="1135941"/>
                  <a:pt x="1546667" y="1114083"/>
                  <a:pt x="1587155" y="1114083"/>
                </a:cubicBezTo>
                <a:close/>
                <a:moveTo>
                  <a:pt x="1163896" y="1018817"/>
                </a:moveTo>
                <a:lnTo>
                  <a:pt x="1197862" y="1032702"/>
                </a:lnTo>
                <a:lnTo>
                  <a:pt x="1206562" y="1050384"/>
                </a:lnTo>
                <a:cubicBezTo>
                  <a:pt x="1208511" y="1057507"/>
                  <a:pt x="1209501" y="1065872"/>
                  <a:pt x="1209501" y="1075514"/>
                </a:cubicBezTo>
                <a:lnTo>
                  <a:pt x="1118739" y="1075514"/>
                </a:lnTo>
                <a:cubicBezTo>
                  <a:pt x="1118739" y="1036460"/>
                  <a:pt x="1134575" y="1018817"/>
                  <a:pt x="1163896" y="1018817"/>
                </a:cubicBezTo>
                <a:close/>
                <a:moveTo>
                  <a:pt x="2047204" y="974690"/>
                </a:moveTo>
                <a:cubicBezTo>
                  <a:pt x="2000665" y="974690"/>
                  <a:pt x="1966676" y="1003971"/>
                  <a:pt x="1966676" y="1044853"/>
                </a:cubicBezTo>
                <a:lnTo>
                  <a:pt x="1966676" y="1044853"/>
                </a:lnTo>
                <a:lnTo>
                  <a:pt x="1966676" y="1044853"/>
                </a:lnTo>
                <a:lnTo>
                  <a:pt x="1968855" y="1051846"/>
                </a:lnTo>
                <a:lnTo>
                  <a:pt x="1979585" y="1086285"/>
                </a:lnTo>
                <a:lnTo>
                  <a:pt x="1986775" y="1091319"/>
                </a:lnTo>
                <a:lnTo>
                  <a:pt x="2011347" y="1108525"/>
                </a:lnTo>
                <a:lnTo>
                  <a:pt x="2049557" y="1122513"/>
                </a:lnTo>
                <a:lnTo>
                  <a:pt x="2071608" y="1132748"/>
                </a:lnTo>
                <a:lnTo>
                  <a:pt x="2076904" y="1143528"/>
                </a:lnTo>
                <a:lnTo>
                  <a:pt x="2080745" y="1151346"/>
                </a:lnTo>
                <a:lnTo>
                  <a:pt x="2072127" y="1169363"/>
                </a:lnTo>
                <a:cubicBezTo>
                  <a:pt x="2066421" y="1173428"/>
                  <a:pt x="2057924" y="1175517"/>
                  <a:pt x="2046756" y="1175517"/>
                </a:cubicBezTo>
                <a:cubicBezTo>
                  <a:pt x="2026288" y="1175517"/>
                  <a:pt x="2010899" y="1171302"/>
                  <a:pt x="1998349" y="1164812"/>
                </a:cubicBezTo>
                <a:cubicBezTo>
                  <a:pt x="1995062" y="1163394"/>
                  <a:pt x="1990879" y="1162014"/>
                  <a:pt x="1987630" y="1162014"/>
                </a:cubicBezTo>
                <a:cubicBezTo>
                  <a:pt x="1974594" y="1162014"/>
                  <a:pt x="1964360" y="1173167"/>
                  <a:pt x="1964360" y="1185253"/>
                </a:cubicBezTo>
                <a:cubicBezTo>
                  <a:pt x="1964360" y="1194541"/>
                  <a:pt x="1969925" y="1202448"/>
                  <a:pt x="1978777" y="1206626"/>
                </a:cubicBezTo>
                <a:lnTo>
                  <a:pt x="1978777" y="1206626"/>
                </a:lnTo>
                <a:lnTo>
                  <a:pt x="1978777" y="1206626"/>
                </a:lnTo>
                <a:cubicBezTo>
                  <a:pt x="1987387" y="1210580"/>
                  <a:pt x="1997276" y="1213835"/>
                  <a:pt x="2008444" y="1216101"/>
                </a:cubicBezTo>
                <a:lnTo>
                  <a:pt x="2039244" y="1219023"/>
                </a:lnTo>
                <a:lnTo>
                  <a:pt x="2045785" y="1219644"/>
                </a:lnTo>
                <a:lnTo>
                  <a:pt x="2045785" y="1219644"/>
                </a:lnTo>
                <a:lnTo>
                  <a:pt x="2045785" y="1219644"/>
                </a:lnTo>
                <a:cubicBezTo>
                  <a:pt x="2095574" y="1219644"/>
                  <a:pt x="2128629" y="1187565"/>
                  <a:pt x="2128629" y="1146684"/>
                </a:cubicBezTo>
                <a:cubicBezTo>
                  <a:pt x="2128629" y="1129731"/>
                  <a:pt x="2123970" y="1116023"/>
                  <a:pt x="2115473" y="1105275"/>
                </a:cubicBezTo>
                <a:lnTo>
                  <a:pt x="2112090" y="1103065"/>
                </a:lnTo>
                <a:lnTo>
                  <a:pt x="2079289" y="1081631"/>
                </a:lnTo>
                <a:lnTo>
                  <a:pt x="2044240" y="1070193"/>
                </a:lnTo>
                <a:lnTo>
                  <a:pt x="2033683" y="1066748"/>
                </a:lnTo>
                <a:lnTo>
                  <a:pt x="2026213" y="1062172"/>
                </a:lnTo>
                <a:lnTo>
                  <a:pt x="2020471" y="1058654"/>
                </a:lnTo>
                <a:lnTo>
                  <a:pt x="2014597" y="1043957"/>
                </a:lnTo>
                <a:cubicBezTo>
                  <a:pt x="2014597" y="1036050"/>
                  <a:pt x="2017735" y="1029774"/>
                  <a:pt x="2023258" y="1025475"/>
                </a:cubicBezTo>
                <a:lnTo>
                  <a:pt x="2046233" y="1018854"/>
                </a:lnTo>
                <a:lnTo>
                  <a:pt x="2063379" y="1022309"/>
                </a:lnTo>
                <a:lnTo>
                  <a:pt x="2092324" y="1028142"/>
                </a:lnTo>
                <a:lnTo>
                  <a:pt x="2097315" y="1029176"/>
                </a:lnTo>
                <a:lnTo>
                  <a:pt x="2103492" y="1030455"/>
                </a:lnTo>
                <a:lnTo>
                  <a:pt x="2103492" y="1030455"/>
                </a:lnTo>
                <a:lnTo>
                  <a:pt x="2103493" y="1030455"/>
                </a:lnTo>
                <a:cubicBezTo>
                  <a:pt x="2116043" y="1030455"/>
                  <a:pt x="2125828" y="1020234"/>
                  <a:pt x="2125828" y="1008149"/>
                </a:cubicBezTo>
                <a:cubicBezTo>
                  <a:pt x="2125828" y="998376"/>
                  <a:pt x="2119778" y="990021"/>
                  <a:pt x="2110477" y="986291"/>
                </a:cubicBezTo>
                <a:lnTo>
                  <a:pt x="2110477" y="986291"/>
                </a:lnTo>
                <a:lnTo>
                  <a:pt x="2110477" y="986291"/>
                </a:lnTo>
                <a:cubicBezTo>
                  <a:pt x="2095125" y="979353"/>
                  <a:pt x="2078840" y="974690"/>
                  <a:pt x="2047204" y="974690"/>
                </a:cubicBezTo>
                <a:close/>
                <a:moveTo>
                  <a:pt x="1829485" y="974690"/>
                </a:moveTo>
                <a:cubicBezTo>
                  <a:pt x="1804348" y="974690"/>
                  <a:pt x="1779697" y="978868"/>
                  <a:pt x="1756875" y="986775"/>
                </a:cubicBezTo>
                <a:cubicBezTo>
                  <a:pt x="1744325" y="990953"/>
                  <a:pt x="1736407" y="1002106"/>
                  <a:pt x="1736407" y="1015124"/>
                </a:cubicBezTo>
                <a:lnTo>
                  <a:pt x="1736407" y="1195436"/>
                </a:lnTo>
                <a:cubicBezTo>
                  <a:pt x="1736407" y="1202169"/>
                  <a:pt x="1739087" y="1208212"/>
                  <a:pt x="1743453" y="1212571"/>
                </a:cubicBezTo>
                <a:lnTo>
                  <a:pt x="1743453" y="1212571"/>
                </a:lnTo>
                <a:lnTo>
                  <a:pt x="1743453" y="1212572"/>
                </a:lnTo>
                <a:cubicBezTo>
                  <a:pt x="1747818" y="1216931"/>
                  <a:pt x="1753869" y="1219607"/>
                  <a:pt x="1760610" y="1219607"/>
                </a:cubicBezTo>
                <a:cubicBezTo>
                  <a:pt x="1773608" y="1219607"/>
                  <a:pt x="1784328" y="1208902"/>
                  <a:pt x="1784328" y="1195436"/>
                </a:cubicBezTo>
                <a:lnTo>
                  <a:pt x="1784328" y="1024860"/>
                </a:lnTo>
                <a:cubicBezTo>
                  <a:pt x="1798784" y="1021129"/>
                  <a:pt x="1814134" y="1018817"/>
                  <a:pt x="1829485" y="1018817"/>
                </a:cubicBezTo>
                <a:lnTo>
                  <a:pt x="1863101" y="1030735"/>
                </a:lnTo>
                <a:lnTo>
                  <a:pt x="1875090" y="1063913"/>
                </a:lnTo>
                <a:lnTo>
                  <a:pt x="1875090" y="1063913"/>
                </a:lnTo>
                <a:lnTo>
                  <a:pt x="1875128" y="1063913"/>
                </a:lnTo>
                <a:lnTo>
                  <a:pt x="1875128" y="1195436"/>
                </a:lnTo>
                <a:cubicBezTo>
                  <a:pt x="1875128" y="1202169"/>
                  <a:pt x="1877687" y="1208212"/>
                  <a:pt x="1881931" y="1212571"/>
                </a:cubicBezTo>
                <a:lnTo>
                  <a:pt x="1881931" y="1212571"/>
                </a:lnTo>
                <a:lnTo>
                  <a:pt x="1881931" y="1212572"/>
                </a:lnTo>
                <a:cubicBezTo>
                  <a:pt x="1886175" y="1216931"/>
                  <a:pt x="1892104" y="1219607"/>
                  <a:pt x="1898846" y="1219607"/>
                </a:cubicBezTo>
                <a:cubicBezTo>
                  <a:pt x="1912329" y="1219607"/>
                  <a:pt x="1923049" y="1208902"/>
                  <a:pt x="1923049" y="1195436"/>
                </a:cubicBezTo>
                <a:lnTo>
                  <a:pt x="1923049" y="1067644"/>
                </a:lnTo>
                <a:cubicBezTo>
                  <a:pt x="1923049" y="1054160"/>
                  <a:pt x="1920724" y="1041617"/>
                  <a:pt x="1916303" y="1030352"/>
                </a:cubicBezTo>
                <a:lnTo>
                  <a:pt x="1903807" y="1011195"/>
                </a:lnTo>
                <a:lnTo>
                  <a:pt x="1896978" y="1000726"/>
                </a:lnTo>
                <a:lnTo>
                  <a:pt x="1872364" y="984615"/>
                </a:lnTo>
                <a:lnTo>
                  <a:pt x="1867238" y="981260"/>
                </a:lnTo>
                <a:lnTo>
                  <a:pt x="1867238" y="981260"/>
                </a:lnTo>
                <a:lnTo>
                  <a:pt x="1867238" y="981260"/>
                </a:lnTo>
                <a:cubicBezTo>
                  <a:pt x="1855892" y="976900"/>
                  <a:pt x="1843212" y="974690"/>
                  <a:pt x="1829485" y="974690"/>
                </a:cubicBezTo>
                <a:close/>
                <a:moveTo>
                  <a:pt x="1602544" y="974690"/>
                </a:moveTo>
                <a:cubicBezTo>
                  <a:pt x="1569003" y="974690"/>
                  <a:pt x="1547152" y="978868"/>
                  <a:pt x="1522015" y="993266"/>
                </a:cubicBezTo>
                <a:cubicBezTo>
                  <a:pt x="1514097" y="997891"/>
                  <a:pt x="1510362" y="1006284"/>
                  <a:pt x="1510362" y="1014639"/>
                </a:cubicBezTo>
                <a:cubicBezTo>
                  <a:pt x="1510362" y="1020458"/>
                  <a:pt x="1512930" y="1025690"/>
                  <a:pt x="1517067" y="1029466"/>
                </a:cubicBezTo>
                <a:lnTo>
                  <a:pt x="1517067" y="1029466"/>
                </a:lnTo>
                <a:lnTo>
                  <a:pt x="1517067" y="1029466"/>
                </a:lnTo>
                <a:cubicBezTo>
                  <a:pt x="1521203" y="1033243"/>
                  <a:pt x="1526908" y="1035565"/>
                  <a:pt x="1533183" y="1035565"/>
                </a:cubicBezTo>
                <a:cubicBezTo>
                  <a:pt x="1537366" y="1035565"/>
                  <a:pt x="1542483" y="1033700"/>
                  <a:pt x="1546219" y="1031387"/>
                </a:cubicBezTo>
                <a:cubicBezTo>
                  <a:pt x="1554362" y="1026520"/>
                  <a:pt x="1561458" y="1023386"/>
                  <a:pt x="1569255" y="1021470"/>
                </a:cubicBezTo>
                <a:lnTo>
                  <a:pt x="1596493" y="1018854"/>
                </a:lnTo>
                <a:lnTo>
                  <a:pt x="1624879" y="1028958"/>
                </a:lnTo>
                <a:cubicBezTo>
                  <a:pt x="1631509" y="1035229"/>
                  <a:pt x="1635113" y="1043939"/>
                  <a:pt x="1635113" y="1053693"/>
                </a:cubicBezTo>
                <a:lnTo>
                  <a:pt x="1635113" y="1069956"/>
                </a:lnTo>
                <a:lnTo>
                  <a:pt x="1587192" y="1069956"/>
                </a:lnTo>
                <a:cubicBezTo>
                  <a:pt x="1558806" y="1069956"/>
                  <a:pt x="1536470" y="1076931"/>
                  <a:pt x="1520633" y="1090397"/>
                </a:cubicBezTo>
                <a:cubicBezTo>
                  <a:pt x="1504797" y="1103415"/>
                  <a:pt x="1496430" y="1121058"/>
                  <a:pt x="1496430" y="1143849"/>
                </a:cubicBezTo>
                <a:cubicBezTo>
                  <a:pt x="1496430" y="1166640"/>
                  <a:pt x="1504797" y="1185701"/>
                  <a:pt x="1520633" y="1199166"/>
                </a:cubicBezTo>
                <a:lnTo>
                  <a:pt x="1520633" y="1199166"/>
                </a:lnTo>
                <a:lnTo>
                  <a:pt x="1520633" y="1199166"/>
                </a:lnTo>
                <a:cubicBezTo>
                  <a:pt x="1536470" y="1212632"/>
                  <a:pt x="1558806" y="1219607"/>
                  <a:pt x="1587192" y="1219607"/>
                </a:cubicBezTo>
                <a:cubicBezTo>
                  <a:pt x="1613226" y="1219607"/>
                  <a:pt x="1639745" y="1215429"/>
                  <a:pt x="1662567" y="1207522"/>
                </a:cubicBezTo>
                <a:cubicBezTo>
                  <a:pt x="1674668" y="1203344"/>
                  <a:pt x="1683035" y="1192191"/>
                  <a:pt x="1683035" y="1179173"/>
                </a:cubicBezTo>
                <a:lnTo>
                  <a:pt x="1683072" y="1179173"/>
                </a:lnTo>
                <a:lnTo>
                  <a:pt x="1683072" y="1053693"/>
                </a:lnTo>
                <a:cubicBezTo>
                  <a:pt x="1683072" y="1033010"/>
                  <a:pt x="1675966" y="1013259"/>
                  <a:pt x="1662347" y="998679"/>
                </a:cubicBezTo>
                <a:lnTo>
                  <a:pt x="1656870" y="994890"/>
                </a:lnTo>
                <a:lnTo>
                  <a:pt x="1637108" y="981217"/>
                </a:lnTo>
                <a:cubicBezTo>
                  <a:pt x="1627116" y="977042"/>
                  <a:pt x="1615570" y="974690"/>
                  <a:pt x="1602544" y="974690"/>
                </a:cubicBezTo>
                <a:close/>
                <a:moveTo>
                  <a:pt x="1311281" y="974690"/>
                </a:moveTo>
                <a:cubicBezTo>
                  <a:pt x="1297798" y="974690"/>
                  <a:pt x="1287078" y="986328"/>
                  <a:pt x="1287078" y="998861"/>
                </a:cubicBezTo>
                <a:cubicBezTo>
                  <a:pt x="1287078" y="1003486"/>
                  <a:pt x="1288460" y="1008149"/>
                  <a:pt x="1291261" y="1012326"/>
                </a:cubicBezTo>
                <a:lnTo>
                  <a:pt x="1350836" y="1095992"/>
                </a:lnTo>
                <a:lnTo>
                  <a:pt x="1289879" y="1181970"/>
                </a:lnTo>
                <a:cubicBezTo>
                  <a:pt x="1287078" y="1186148"/>
                  <a:pt x="1285696" y="1190773"/>
                  <a:pt x="1285696" y="1195436"/>
                </a:cubicBezTo>
                <a:cubicBezTo>
                  <a:pt x="1285696" y="1202169"/>
                  <a:pt x="1288609" y="1208212"/>
                  <a:pt x="1293091" y="1212571"/>
                </a:cubicBezTo>
                <a:lnTo>
                  <a:pt x="1293092" y="1212571"/>
                </a:lnTo>
                <a:lnTo>
                  <a:pt x="1293092" y="1212572"/>
                </a:lnTo>
                <a:cubicBezTo>
                  <a:pt x="1297574" y="1216931"/>
                  <a:pt x="1303624" y="1219607"/>
                  <a:pt x="1309899" y="1219607"/>
                </a:cubicBezTo>
                <a:cubicBezTo>
                  <a:pt x="1317332" y="1219607"/>
                  <a:pt x="1324765" y="1215877"/>
                  <a:pt x="1329434" y="1209387"/>
                </a:cubicBezTo>
                <a:lnTo>
                  <a:pt x="1378774" y="1136874"/>
                </a:lnTo>
                <a:lnTo>
                  <a:pt x="1414806" y="1189868"/>
                </a:lnTo>
                <a:lnTo>
                  <a:pt x="1428077" y="1209387"/>
                </a:lnTo>
                <a:cubicBezTo>
                  <a:pt x="1432708" y="1216362"/>
                  <a:pt x="1440179" y="1219607"/>
                  <a:pt x="1447612" y="1219607"/>
                </a:cubicBezTo>
                <a:cubicBezTo>
                  <a:pt x="1461095" y="1219607"/>
                  <a:pt x="1472263" y="1208454"/>
                  <a:pt x="1472263" y="1195436"/>
                </a:cubicBezTo>
                <a:cubicBezTo>
                  <a:pt x="1472263" y="1190811"/>
                  <a:pt x="1470844" y="1186148"/>
                  <a:pt x="1467594" y="1181970"/>
                </a:cubicBezTo>
                <a:lnTo>
                  <a:pt x="1406638" y="1095992"/>
                </a:lnTo>
                <a:lnTo>
                  <a:pt x="1466212" y="1012326"/>
                </a:lnTo>
                <a:cubicBezTo>
                  <a:pt x="1469013" y="1008149"/>
                  <a:pt x="1470395" y="1003523"/>
                  <a:pt x="1470395" y="998861"/>
                </a:cubicBezTo>
                <a:cubicBezTo>
                  <a:pt x="1470395" y="992128"/>
                  <a:pt x="1467725" y="986085"/>
                  <a:pt x="1463425" y="981726"/>
                </a:cubicBezTo>
                <a:lnTo>
                  <a:pt x="1463425" y="981726"/>
                </a:lnTo>
                <a:lnTo>
                  <a:pt x="1463425" y="981726"/>
                </a:lnTo>
                <a:cubicBezTo>
                  <a:pt x="1459125" y="977366"/>
                  <a:pt x="1453196" y="974690"/>
                  <a:pt x="1446678" y="974690"/>
                </a:cubicBezTo>
                <a:cubicBezTo>
                  <a:pt x="1439208" y="974690"/>
                  <a:pt x="1431327" y="977935"/>
                  <a:pt x="1426658" y="984910"/>
                </a:cubicBezTo>
                <a:lnTo>
                  <a:pt x="1378737" y="1055073"/>
                </a:lnTo>
                <a:lnTo>
                  <a:pt x="1330816" y="984910"/>
                </a:lnTo>
                <a:lnTo>
                  <a:pt x="1330816" y="984910"/>
                </a:lnTo>
                <a:lnTo>
                  <a:pt x="1330816" y="984910"/>
                </a:lnTo>
                <a:cubicBezTo>
                  <a:pt x="1326184" y="978420"/>
                  <a:pt x="1318714" y="974690"/>
                  <a:pt x="1311281" y="974690"/>
                </a:cubicBezTo>
                <a:close/>
                <a:moveTo>
                  <a:pt x="1163933" y="974690"/>
                </a:moveTo>
                <a:cubicBezTo>
                  <a:pt x="1136929" y="974690"/>
                  <a:pt x="1113659" y="983530"/>
                  <a:pt x="1096440" y="1000726"/>
                </a:cubicBezTo>
                <a:cubicBezTo>
                  <a:pt x="1079707" y="1017437"/>
                  <a:pt x="1070855" y="1040675"/>
                  <a:pt x="1070855" y="1067643"/>
                </a:cubicBezTo>
                <a:lnTo>
                  <a:pt x="1070855" y="1126206"/>
                </a:lnTo>
                <a:cubicBezTo>
                  <a:pt x="1070855" y="1153622"/>
                  <a:pt x="1079670" y="1176860"/>
                  <a:pt x="1096440" y="1193608"/>
                </a:cubicBezTo>
                <a:cubicBezTo>
                  <a:pt x="1113659" y="1210804"/>
                  <a:pt x="1136929" y="1219644"/>
                  <a:pt x="1163933" y="1219644"/>
                </a:cubicBezTo>
                <a:lnTo>
                  <a:pt x="1163933" y="1219644"/>
                </a:lnTo>
                <a:lnTo>
                  <a:pt x="1163933" y="1219644"/>
                </a:lnTo>
                <a:cubicBezTo>
                  <a:pt x="1188622" y="1219644"/>
                  <a:pt x="1212340" y="1214534"/>
                  <a:pt x="1234676" y="1203828"/>
                </a:cubicBezTo>
                <a:cubicBezTo>
                  <a:pt x="1243042" y="1199651"/>
                  <a:pt x="1246777" y="1191743"/>
                  <a:pt x="1246777" y="1182903"/>
                </a:cubicBezTo>
                <a:cubicBezTo>
                  <a:pt x="1246777" y="1176860"/>
                  <a:pt x="1243985" y="1171396"/>
                  <a:pt x="1239737" y="1167442"/>
                </a:cubicBezTo>
                <a:lnTo>
                  <a:pt x="1239737" y="1167441"/>
                </a:lnTo>
                <a:lnTo>
                  <a:pt x="1239737" y="1167441"/>
                </a:lnTo>
                <a:cubicBezTo>
                  <a:pt x="1235488" y="1163487"/>
                  <a:pt x="1229783" y="1161044"/>
                  <a:pt x="1223956" y="1161044"/>
                </a:cubicBezTo>
                <a:cubicBezTo>
                  <a:pt x="1220669" y="1161044"/>
                  <a:pt x="1217420" y="1161977"/>
                  <a:pt x="1214170" y="1163357"/>
                </a:cubicBezTo>
                <a:cubicBezTo>
                  <a:pt x="1198333" y="1170332"/>
                  <a:pt x="1181563" y="1175443"/>
                  <a:pt x="1163896" y="1175443"/>
                </a:cubicBezTo>
                <a:lnTo>
                  <a:pt x="1143031" y="1171368"/>
                </a:lnTo>
                <a:lnTo>
                  <a:pt x="1140288" y="1169214"/>
                </a:lnTo>
                <a:lnTo>
                  <a:pt x="1128076" y="1159627"/>
                </a:lnTo>
                <a:lnTo>
                  <a:pt x="1125445" y="1153557"/>
                </a:lnTo>
                <a:lnTo>
                  <a:pt x="1121157" y="1143667"/>
                </a:lnTo>
                <a:lnTo>
                  <a:pt x="1118780" y="1119715"/>
                </a:lnTo>
                <a:lnTo>
                  <a:pt x="1227243" y="1119715"/>
                </a:lnTo>
                <a:cubicBezTo>
                  <a:pt x="1244013" y="1119715"/>
                  <a:pt x="1257498" y="1106250"/>
                  <a:pt x="1257498" y="1089502"/>
                </a:cubicBezTo>
                <a:lnTo>
                  <a:pt x="1257498" y="1067643"/>
                </a:lnTo>
                <a:cubicBezTo>
                  <a:pt x="1257498" y="1040675"/>
                  <a:pt x="1248197" y="1017474"/>
                  <a:pt x="1231426" y="1000726"/>
                </a:cubicBezTo>
                <a:cubicBezTo>
                  <a:pt x="1223041" y="992128"/>
                  <a:pt x="1213031" y="985619"/>
                  <a:pt x="1201686" y="981260"/>
                </a:cubicBezTo>
                <a:lnTo>
                  <a:pt x="1201686" y="981260"/>
                </a:lnTo>
                <a:lnTo>
                  <a:pt x="1201686" y="981260"/>
                </a:lnTo>
                <a:cubicBezTo>
                  <a:pt x="1190340" y="976900"/>
                  <a:pt x="1177660" y="974690"/>
                  <a:pt x="1163933" y="974690"/>
                </a:cubicBezTo>
                <a:close/>
                <a:moveTo>
                  <a:pt x="1105887" y="718126"/>
                </a:moveTo>
                <a:cubicBezTo>
                  <a:pt x="1040224" y="718126"/>
                  <a:pt x="1005638" y="753935"/>
                  <a:pt x="988867" y="776949"/>
                </a:cubicBezTo>
                <a:cubicBezTo>
                  <a:pt x="972993" y="798733"/>
                  <a:pt x="963020" y="821412"/>
                  <a:pt x="955475" y="852819"/>
                </a:cubicBezTo>
                <a:cubicBezTo>
                  <a:pt x="948267" y="882808"/>
                  <a:pt x="947109" y="920333"/>
                  <a:pt x="945876" y="950248"/>
                </a:cubicBezTo>
                <a:cubicBezTo>
                  <a:pt x="943131" y="1016014"/>
                  <a:pt x="948193" y="1125502"/>
                  <a:pt x="927757" y="1151847"/>
                </a:cubicBezTo>
                <a:lnTo>
                  <a:pt x="917341" y="1157677"/>
                </a:lnTo>
                <a:lnTo>
                  <a:pt x="905870" y="1153520"/>
                </a:lnTo>
                <a:cubicBezTo>
                  <a:pt x="895458" y="1145853"/>
                  <a:pt x="888329" y="1129599"/>
                  <a:pt x="885443" y="1122241"/>
                </a:cubicBezTo>
                <a:cubicBezTo>
                  <a:pt x="885051" y="1121243"/>
                  <a:pt x="883963" y="1118196"/>
                  <a:pt x="882307" y="1113100"/>
                </a:cubicBezTo>
                <a:lnTo>
                  <a:pt x="880141" y="1106007"/>
                </a:lnTo>
                <a:lnTo>
                  <a:pt x="875760" y="1091660"/>
                </a:lnTo>
                <a:lnTo>
                  <a:pt x="869280" y="1067879"/>
                </a:lnTo>
                <a:lnTo>
                  <a:pt x="866566" y="1057917"/>
                </a:lnTo>
                <a:lnTo>
                  <a:pt x="864276" y="1048397"/>
                </a:lnTo>
                <a:lnTo>
                  <a:pt x="855488" y="1011869"/>
                </a:lnTo>
                <a:cubicBezTo>
                  <a:pt x="853042" y="1001033"/>
                  <a:pt x="849760" y="986381"/>
                  <a:pt x="846107" y="970131"/>
                </a:cubicBezTo>
                <a:lnTo>
                  <a:pt x="835768" y="924409"/>
                </a:lnTo>
                <a:lnTo>
                  <a:pt x="834502" y="918808"/>
                </a:lnTo>
                <a:lnTo>
                  <a:pt x="833115" y="912829"/>
                </a:lnTo>
                <a:lnTo>
                  <a:pt x="823464" y="871214"/>
                </a:lnTo>
                <a:lnTo>
                  <a:pt x="819614" y="855376"/>
                </a:lnTo>
                <a:lnTo>
                  <a:pt x="819030" y="852974"/>
                </a:lnTo>
                <a:cubicBezTo>
                  <a:pt x="817730" y="847789"/>
                  <a:pt x="816629" y="843592"/>
                  <a:pt x="815784" y="840659"/>
                </a:cubicBezTo>
                <a:lnTo>
                  <a:pt x="814309" y="836021"/>
                </a:lnTo>
                <a:lnTo>
                  <a:pt x="807222" y="813742"/>
                </a:lnTo>
                <a:cubicBezTo>
                  <a:pt x="802954" y="802108"/>
                  <a:pt x="797165" y="788718"/>
                  <a:pt x="789526" y="776278"/>
                </a:cubicBezTo>
                <a:cubicBezTo>
                  <a:pt x="779516" y="759978"/>
                  <a:pt x="765967" y="747715"/>
                  <a:pt x="751214" y="739527"/>
                </a:cubicBezTo>
                <a:lnTo>
                  <a:pt x="751214" y="739527"/>
                </a:lnTo>
                <a:lnTo>
                  <a:pt x="751214" y="739527"/>
                </a:lnTo>
                <a:cubicBezTo>
                  <a:pt x="736460" y="731340"/>
                  <a:pt x="720502" y="727227"/>
                  <a:pt x="705674" y="727227"/>
                </a:cubicBezTo>
                <a:cubicBezTo>
                  <a:pt x="676877" y="727227"/>
                  <a:pt x="650283" y="747034"/>
                  <a:pt x="640497" y="756658"/>
                </a:cubicBezTo>
                <a:cubicBezTo>
                  <a:pt x="610766" y="785939"/>
                  <a:pt x="601055" y="828648"/>
                  <a:pt x="597917" y="845620"/>
                </a:cubicBezTo>
                <a:cubicBezTo>
                  <a:pt x="594556" y="863934"/>
                  <a:pt x="590372" y="902242"/>
                  <a:pt x="590372" y="902242"/>
                </a:cubicBezTo>
                <a:cubicBezTo>
                  <a:pt x="584396" y="947861"/>
                  <a:pt x="574424" y="1026938"/>
                  <a:pt x="572182" y="1043537"/>
                </a:cubicBezTo>
                <a:cubicBezTo>
                  <a:pt x="560529" y="1128844"/>
                  <a:pt x="536251" y="1142570"/>
                  <a:pt x="512832" y="1150180"/>
                </a:cubicBezTo>
                <a:cubicBezTo>
                  <a:pt x="507342" y="1151970"/>
                  <a:pt x="496771" y="1152791"/>
                  <a:pt x="493148" y="1152791"/>
                </a:cubicBezTo>
                <a:cubicBezTo>
                  <a:pt x="477909" y="1152791"/>
                  <a:pt x="465845" y="1148389"/>
                  <a:pt x="465845" y="1148389"/>
                </a:cubicBezTo>
                <a:cubicBezTo>
                  <a:pt x="464202" y="1147718"/>
                  <a:pt x="461102" y="1146524"/>
                  <a:pt x="457516" y="1146524"/>
                </a:cubicBezTo>
                <a:cubicBezTo>
                  <a:pt x="455424" y="1146524"/>
                  <a:pt x="453445" y="1146934"/>
                  <a:pt x="451614" y="1147718"/>
                </a:cubicBezTo>
                <a:cubicBezTo>
                  <a:pt x="446684" y="1149881"/>
                  <a:pt x="444443" y="1152828"/>
                  <a:pt x="443659" y="1154208"/>
                </a:cubicBezTo>
                <a:cubicBezTo>
                  <a:pt x="434134" y="1168867"/>
                  <a:pt x="433387" y="1184571"/>
                  <a:pt x="433387" y="1189047"/>
                </a:cubicBezTo>
                <a:cubicBezTo>
                  <a:pt x="433387" y="1199789"/>
                  <a:pt x="439961" y="1203408"/>
                  <a:pt x="441978" y="1204265"/>
                </a:cubicBezTo>
                <a:lnTo>
                  <a:pt x="448418" y="1206570"/>
                </a:lnTo>
                <a:lnTo>
                  <a:pt x="451722" y="1207753"/>
                </a:lnTo>
                <a:lnTo>
                  <a:pt x="465641" y="1210971"/>
                </a:lnTo>
                <a:lnTo>
                  <a:pt x="476004" y="1213367"/>
                </a:lnTo>
                <a:lnTo>
                  <a:pt x="476004" y="1213367"/>
                </a:lnTo>
                <a:lnTo>
                  <a:pt x="476004" y="1213367"/>
                </a:lnTo>
                <a:cubicBezTo>
                  <a:pt x="535878" y="1222617"/>
                  <a:pt x="573340" y="1187443"/>
                  <a:pt x="583462" y="1177558"/>
                </a:cubicBezTo>
                <a:cubicBezTo>
                  <a:pt x="593024" y="1168270"/>
                  <a:pt x="609496" y="1149135"/>
                  <a:pt x="620327" y="1111760"/>
                </a:cubicBezTo>
                <a:cubicBezTo>
                  <a:pt x="627237" y="1087887"/>
                  <a:pt x="631271" y="1064500"/>
                  <a:pt x="634334" y="1038501"/>
                </a:cubicBezTo>
                <a:cubicBezTo>
                  <a:pt x="636650" y="1018881"/>
                  <a:pt x="651702" y="889075"/>
                  <a:pt x="654802" y="870872"/>
                </a:cubicBezTo>
                <a:cubicBezTo>
                  <a:pt x="658052" y="851737"/>
                  <a:pt x="662982" y="831893"/>
                  <a:pt x="672432" y="813728"/>
                </a:cubicBezTo>
                <a:cubicBezTo>
                  <a:pt x="679118" y="800896"/>
                  <a:pt x="690584" y="787169"/>
                  <a:pt x="707504" y="787169"/>
                </a:cubicBezTo>
                <a:lnTo>
                  <a:pt x="725245" y="793026"/>
                </a:lnTo>
                <a:lnTo>
                  <a:pt x="744673" y="819239"/>
                </a:lnTo>
                <a:cubicBezTo>
                  <a:pt x="749524" y="829357"/>
                  <a:pt x="752755" y="839503"/>
                  <a:pt x="754379" y="845620"/>
                </a:cubicBezTo>
                <a:cubicBezTo>
                  <a:pt x="756546" y="853845"/>
                  <a:pt x="765370" y="890464"/>
                  <a:pt x="774264" y="927854"/>
                </a:cubicBezTo>
                <a:lnTo>
                  <a:pt x="785226" y="974252"/>
                </a:lnTo>
                <a:lnTo>
                  <a:pt x="786835" y="981061"/>
                </a:lnTo>
                <a:lnTo>
                  <a:pt x="787437" y="983651"/>
                </a:lnTo>
                <a:lnTo>
                  <a:pt x="791615" y="1001623"/>
                </a:lnTo>
                <a:cubicBezTo>
                  <a:pt x="792939" y="1007374"/>
                  <a:pt x="793958" y="1011878"/>
                  <a:pt x="794569" y="1014704"/>
                </a:cubicBezTo>
                <a:cubicBezTo>
                  <a:pt x="827549" y="1167114"/>
                  <a:pt x="849773" y="1193560"/>
                  <a:pt x="880475" y="1208816"/>
                </a:cubicBezTo>
                <a:lnTo>
                  <a:pt x="897871" y="1213297"/>
                </a:lnTo>
                <a:lnTo>
                  <a:pt x="917060" y="1218240"/>
                </a:lnTo>
                <a:cubicBezTo>
                  <a:pt x="931814" y="1218683"/>
                  <a:pt x="948286" y="1214952"/>
                  <a:pt x="963954" y="1202624"/>
                </a:cubicBezTo>
                <a:cubicBezTo>
                  <a:pt x="999139" y="1174910"/>
                  <a:pt x="1000035" y="1120861"/>
                  <a:pt x="1002425" y="1088074"/>
                </a:cubicBezTo>
                <a:cubicBezTo>
                  <a:pt x="1004890" y="1054280"/>
                  <a:pt x="1004965" y="1027199"/>
                  <a:pt x="1005152" y="1015077"/>
                </a:cubicBezTo>
                <a:cubicBezTo>
                  <a:pt x="1006833" y="894372"/>
                  <a:pt x="1007804" y="857183"/>
                  <a:pt x="1040075" y="810632"/>
                </a:cubicBezTo>
                <a:cubicBezTo>
                  <a:pt x="1057443" y="785566"/>
                  <a:pt x="1093075" y="767885"/>
                  <a:pt x="1152127" y="786125"/>
                </a:cubicBezTo>
                <a:cubicBezTo>
                  <a:pt x="1153546" y="786573"/>
                  <a:pt x="1156758" y="787356"/>
                  <a:pt x="1159373" y="787356"/>
                </a:cubicBezTo>
                <a:cubicBezTo>
                  <a:pt x="1170839" y="787356"/>
                  <a:pt x="1175583" y="775755"/>
                  <a:pt x="1178534" y="764230"/>
                </a:cubicBezTo>
                <a:cubicBezTo>
                  <a:pt x="1180551" y="756359"/>
                  <a:pt x="1186079" y="733904"/>
                  <a:pt x="1168897" y="728346"/>
                </a:cubicBezTo>
                <a:lnTo>
                  <a:pt x="1168897" y="728346"/>
                </a:lnTo>
                <a:lnTo>
                  <a:pt x="1168897" y="728346"/>
                </a:lnTo>
                <a:cubicBezTo>
                  <a:pt x="1168897" y="728346"/>
                  <a:pt x="1142117" y="718126"/>
                  <a:pt x="1105887" y="718126"/>
                </a:cubicBezTo>
                <a:close/>
                <a:moveTo>
                  <a:pt x="0" y="0"/>
                </a:moveTo>
                <a:lnTo>
                  <a:pt x="10596562" y="0"/>
                </a:lnTo>
                <a:lnTo>
                  <a:pt x="10596562" y="5740399"/>
                </a:lnTo>
                <a:lnTo>
                  <a:pt x="0" y="5740399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fr-FR"/>
              <a:t>IMAGE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4069A666-127F-D6AC-A8A4-0BD131D3D6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65585" y="449891"/>
            <a:ext cx="9426412" cy="6408109"/>
          </a:xfrm>
          <a:custGeom>
            <a:avLst/>
            <a:gdLst>
              <a:gd name="connsiteX0" fmla="*/ 9426412 w 9426412"/>
              <a:gd name="connsiteY0" fmla="*/ 2322383 h 6408109"/>
              <a:gd name="connsiteX1" fmla="*/ 9426412 w 9426412"/>
              <a:gd name="connsiteY1" fmla="*/ 3244114 h 6408109"/>
              <a:gd name="connsiteX2" fmla="*/ 9326506 w 9426412"/>
              <a:gd name="connsiteY2" fmla="*/ 3262437 h 6408109"/>
              <a:gd name="connsiteX3" fmla="*/ 9217969 w 9426412"/>
              <a:gd name="connsiteY3" fmla="*/ 3297451 h 6408109"/>
              <a:gd name="connsiteX4" fmla="*/ 7913742 w 9426412"/>
              <a:gd name="connsiteY4" fmla="*/ 4767927 h 6408109"/>
              <a:gd name="connsiteX5" fmla="*/ 7830977 w 9426412"/>
              <a:gd name="connsiteY5" fmla="*/ 4902445 h 6408109"/>
              <a:gd name="connsiteX6" fmla="*/ 7830976 w 9426412"/>
              <a:gd name="connsiteY6" fmla="*/ 3290553 h 6408109"/>
              <a:gd name="connsiteX7" fmla="*/ 7981937 w 9426412"/>
              <a:gd name="connsiteY7" fmla="*/ 3115792 h 6408109"/>
              <a:gd name="connsiteX8" fmla="*/ 8880490 w 9426412"/>
              <a:gd name="connsiteY8" fmla="*/ 2444307 h 6408109"/>
              <a:gd name="connsiteX9" fmla="*/ 9418139 w 9426412"/>
              <a:gd name="connsiteY9" fmla="*/ 2322495 h 6408109"/>
              <a:gd name="connsiteX10" fmla="*/ 5554677 w 9426412"/>
              <a:gd name="connsiteY10" fmla="*/ 702 h 6408109"/>
              <a:gd name="connsiteX11" fmla="*/ 6008250 w 9426412"/>
              <a:gd name="connsiteY11" fmla="*/ 105871 h 6408109"/>
              <a:gd name="connsiteX12" fmla="*/ 6695382 w 9426412"/>
              <a:gd name="connsiteY12" fmla="*/ 940695 h 6408109"/>
              <a:gd name="connsiteX13" fmla="*/ 6700435 w 9426412"/>
              <a:gd name="connsiteY13" fmla="*/ 1992910 h 6408109"/>
              <a:gd name="connsiteX14" fmla="*/ 6034904 w 9426412"/>
              <a:gd name="connsiteY14" fmla="*/ 4146056 h 6408109"/>
              <a:gd name="connsiteX15" fmla="*/ 5679281 w 9426412"/>
              <a:gd name="connsiteY15" fmla="*/ 5184087 h 6408109"/>
              <a:gd name="connsiteX16" fmla="*/ 5590129 w 9426412"/>
              <a:gd name="connsiteY16" fmla="*/ 6131776 h 6408109"/>
              <a:gd name="connsiteX17" fmla="*/ 5673158 w 9426412"/>
              <a:gd name="connsiteY17" fmla="*/ 6246249 h 6408109"/>
              <a:gd name="connsiteX18" fmla="*/ 5673810 w 9426412"/>
              <a:gd name="connsiteY18" fmla="*/ 6246555 h 6408109"/>
              <a:gd name="connsiteX19" fmla="*/ 5894696 w 9426412"/>
              <a:gd name="connsiteY19" fmla="*/ 6111987 h 6408109"/>
              <a:gd name="connsiteX20" fmla="*/ 6453087 w 9426412"/>
              <a:gd name="connsiteY20" fmla="*/ 5405981 h 6408109"/>
              <a:gd name="connsiteX21" fmla="*/ 6524399 w 9426412"/>
              <a:gd name="connsiteY21" fmla="*/ 5290507 h 6408109"/>
              <a:gd name="connsiteX22" fmla="*/ 7594828 w 9426412"/>
              <a:gd name="connsiteY22" fmla="*/ 5290507 h 6408109"/>
              <a:gd name="connsiteX23" fmla="*/ 7495043 w 9426412"/>
              <a:gd name="connsiteY23" fmla="*/ 5456654 h 6408109"/>
              <a:gd name="connsiteX24" fmla="*/ 7327325 w 9426412"/>
              <a:gd name="connsiteY24" fmla="*/ 5736390 h 6408109"/>
              <a:gd name="connsiteX25" fmla="*/ 6948255 w 9426412"/>
              <a:gd name="connsiteY25" fmla="*/ 6304529 h 6408109"/>
              <a:gd name="connsiteX26" fmla="*/ 6866762 w 9426412"/>
              <a:gd name="connsiteY26" fmla="*/ 6408108 h 6408109"/>
              <a:gd name="connsiteX27" fmla="*/ 4718835 w 9426412"/>
              <a:gd name="connsiteY27" fmla="*/ 6408109 h 6408109"/>
              <a:gd name="connsiteX28" fmla="*/ 4697488 w 9426412"/>
              <a:gd name="connsiteY28" fmla="*/ 6343731 h 6408109"/>
              <a:gd name="connsiteX29" fmla="*/ 4786193 w 9426412"/>
              <a:gd name="connsiteY29" fmla="*/ 4974025 h 6408109"/>
              <a:gd name="connsiteX30" fmla="*/ 5176234 w 9426412"/>
              <a:gd name="connsiteY30" fmla="*/ 3822928 h 6408109"/>
              <a:gd name="connsiteX31" fmla="*/ 5795657 w 9426412"/>
              <a:gd name="connsiteY31" fmla="*/ 1841039 h 6408109"/>
              <a:gd name="connsiteX32" fmla="*/ 5638928 w 9426412"/>
              <a:gd name="connsiteY32" fmla="*/ 945727 h 6408109"/>
              <a:gd name="connsiteX33" fmla="*/ 4955567 w 9426412"/>
              <a:gd name="connsiteY33" fmla="*/ 1217408 h 6408109"/>
              <a:gd name="connsiteX34" fmla="*/ 3966368 w 9426412"/>
              <a:gd name="connsiteY34" fmla="*/ 2402256 h 6408109"/>
              <a:gd name="connsiteX35" fmla="*/ 3844752 w 9426412"/>
              <a:gd name="connsiteY35" fmla="*/ 2567372 h 6408109"/>
              <a:gd name="connsiteX36" fmla="*/ 3679085 w 9426412"/>
              <a:gd name="connsiteY36" fmla="*/ 2792356 h 6408109"/>
              <a:gd name="connsiteX37" fmla="*/ 1875710 w 9426412"/>
              <a:gd name="connsiteY37" fmla="*/ 4443060 h 6408109"/>
              <a:gd name="connsiteX38" fmla="*/ 527974 w 9426412"/>
              <a:gd name="connsiteY38" fmla="*/ 4120769 h 6408109"/>
              <a:gd name="connsiteX39" fmla="*/ 0 w 9426412"/>
              <a:gd name="connsiteY39" fmla="*/ 3636660 h 6408109"/>
              <a:gd name="connsiteX40" fmla="*/ 704059 w 9426412"/>
              <a:gd name="connsiteY40" fmla="*/ 3048303 h 6408109"/>
              <a:gd name="connsiteX41" fmla="*/ 703170 w 9426412"/>
              <a:gd name="connsiteY41" fmla="*/ 3047273 h 6408109"/>
              <a:gd name="connsiteX42" fmla="*/ 1077829 w 9426412"/>
              <a:gd name="connsiteY42" fmla="*/ 3386010 h 6408109"/>
              <a:gd name="connsiteX43" fmla="*/ 1611458 w 9426412"/>
              <a:gd name="connsiteY43" fmla="*/ 3564428 h 6408109"/>
              <a:gd name="connsiteX44" fmla="*/ 2939532 w 9426412"/>
              <a:gd name="connsiteY44" fmla="*/ 2249156 h 6408109"/>
              <a:gd name="connsiteX45" fmla="*/ 3107194 w 9426412"/>
              <a:gd name="connsiteY45" fmla="*/ 2021522 h 6408109"/>
              <a:gd name="connsiteX46" fmla="*/ 3226947 w 9426412"/>
              <a:gd name="connsiteY46" fmla="*/ 1858970 h 6408109"/>
              <a:gd name="connsiteX47" fmla="*/ 4345358 w 9426412"/>
              <a:gd name="connsiteY47" fmla="*/ 532129 h 6408109"/>
              <a:gd name="connsiteX48" fmla="*/ 5082701 w 9426412"/>
              <a:gd name="connsiteY48" fmla="*/ 74271 h 6408109"/>
              <a:gd name="connsiteX49" fmla="*/ 5554677 w 9426412"/>
              <a:gd name="connsiteY49" fmla="*/ 702 h 6408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9426412" h="6408109">
                <a:moveTo>
                  <a:pt x="9426412" y="2322383"/>
                </a:moveTo>
                <a:lnTo>
                  <a:pt x="9426412" y="3244114"/>
                </a:lnTo>
                <a:lnTo>
                  <a:pt x="9326506" y="3262437"/>
                </a:lnTo>
                <a:cubicBezTo>
                  <a:pt x="9290499" y="3271480"/>
                  <a:pt x="9254294" y="3283079"/>
                  <a:pt x="9217969" y="3297451"/>
                </a:cubicBezTo>
                <a:cubicBezTo>
                  <a:pt x="8794185" y="3465116"/>
                  <a:pt x="8342202" y="4085451"/>
                  <a:pt x="7913742" y="4767927"/>
                </a:cubicBezTo>
                <a:lnTo>
                  <a:pt x="7830977" y="4902445"/>
                </a:lnTo>
                <a:lnTo>
                  <a:pt x="7830976" y="3290553"/>
                </a:lnTo>
                <a:lnTo>
                  <a:pt x="7981937" y="3115792"/>
                </a:lnTo>
                <a:cubicBezTo>
                  <a:pt x="8285841" y="2781142"/>
                  <a:pt x="8577418" y="2564190"/>
                  <a:pt x="8880490" y="2444307"/>
                </a:cubicBezTo>
                <a:cubicBezTo>
                  <a:pt x="9055586" y="2375051"/>
                  <a:pt x="9235758" y="2334483"/>
                  <a:pt x="9418139" y="2322495"/>
                </a:cubicBezTo>
                <a:close/>
                <a:moveTo>
                  <a:pt x="5554677" y="702"/>
                </a:moveTo>
                <a:cubicBezTo>
                  <a:pt x="5709296" y="5982"/>
                  <a:pt x="5860848" y="41051"/>
                  <a:pt x="6008250" y="105871"/>
                </a:cubicBezTo>
                <a:cubicBezTo>
                  <a:pt x="6357358" y="259482"/>
                  <a:pt x="6594996" y="548127"/>
                  <a:pt x="6695382" y="940695"/>
                </a:cubicBezTo>
                <a:cubicBezTo>
                  <a:pt x="6769193" y="1229196"/>
                  <a:pt x="6770846" y="1573352"/>
                  <a:pt x="6700435" y="1992910"/>
                </a:cubicBezTo>
                <a:cubicBezTo>
                  <a:pt x="6584028" y="2686562"/>
                  <a:pt x="6292267" y="3461963"/>
                  <a:pt x="6034904" y="4146056"/>
                </a:cubicBezTo>
                <a:cubicBezTo>
                  <a:pt x="5881894" y="4552747"/>
                  <a:pt x="5737383" y="4936883"/>
                  <a:pt x="5679281" y="5184087"/>
                </a:cubicBezTo>
                <a:cubicBezTo>
                  <a:pt x="5550097" y="5733666"/>
                  <a:pt x="5559468" y="6002754"/>
                  <a:pt x="5590129" y="6131776"/>
                </a:cubicBezTo>
                <a:cubicBezTo>
                  <a:pt x="5610840" y="6218924"/>
                  <a:pt x="5634260" y="6229191"/>
                  <a:pt x="5673158" y="6246249"/>
                </a:cubicBezTo>
                <a:cubicBezTo>
                  <a:pt x="5673404" y="6246397"/>
                  <a:pt x="5673588" y="6246505"/>
                  <a:pt x="5673810" y="6246555"/>
                </a:cubicBezTo>
                <a:cubicBezTo>
                  <a:pt x="5692619" y="6246485"/>
                  <a:pt x="5769317" y="6222309"/>
                  <a:pt x="5894696" y="6111987"/>
                </a:cubicBezTo>
                <a:cubicBezTo>
                  <a:pt x="6061585" y="5965110"/>
                  <a:pt x="6249063" y="5728042"/>
                  <a:pt x="6453087" y="5405981"/>
                </a:cubicBezTo>
                <a:lnTo>
                  <a:pt x="6524399" y="5290507"/>
                </a:lnTo>
                <a:lnTo>
                  <a:pt x="7594828" y="5290507"/>
                </a:lnTo>
                <a:lnTo>
                  <a:pt x="7495043" y="5456654"/>
                </a:lnTo>
                <a:cubicBezTo>
                  <a:pt x="7440128" y="5548514"/>
                  <a:pt x="7383282" y="5643479"/>
                  <a:pt x="7327325" y="5736390"/>
                </a:cubicBezTo>
                <a:cubicBezTo>
                  <a:pt x="7197701" y="5951480"/>
                  <a:pt x="7071667" y="6140469"/>
                  <a:pt x="6948255" y="6304529"/>
                </a:cubicBezTo>
                <a:lnTo>
                  <a:pt x="6866762" y="6408108"/>
                </a:lnTo>
                <a:lnTo>
                  <a:pt x="4718835" y="6408109"/>
                </a:lnTo>
                <a:lnTo>
                  <a:pt x="4697488" y="6343731"/>
                </a:lnTo>
                <a:cubicBezTo>
                  <a:pt x="4617478" y="6006914"/>
                  <a:pt x="4645675" y="5571664"/>
                  <a:pt x="4786193" y="4974025"/>
                </a:cubicBezTo>
                <a:cubicBezTo>
                  <a:pt x="4857843" y="4669151"/>
                  <a:pt x="5005447" y="4277013"/>
                  <a:pt x="5176234" y="3822928"/>
                </a:cubicBezTo>
                <a:cubicBezTo>
                  <a:pt x="5418937" y="3177906"/>
                  <a:pt x="5694017" y="2446799"/>
                  <a:pt x="5795657" y="1841039"/>
                </a:cubicBezTo>
                <a:cubicBezTo>
                  <a:pt x="5881325" y="1330379"/>
                  <a:pt x="5828602" y="1029154"/>
                  <a:pt x="5638928" y="945727"/>
                </a:cubicBezTo>
                <a:cubicBezTo>
                  <a:pt x="5576340" y="918157"/>
                  <a:pt x="5385790" y="834376"/>
                  <a:pt x="4955567" y="1217408"/>
                </a:cubicBezTo>
                <a:cubicBezTo>
                  <a:pt x="4612965" y="1522451"/>
                  <a:pt x="4269425" y="1989848"/>
                  <a:pt x="3966368" y="2402256"/>
                </a:cubicBezTo>
                <a:cubicBezTo>
                  <a:pt x="3925091" y="2458441"/>
                  <a:pt x="3884500" y="2513615"/>
                  <a:pt x="3844752" y="2567372"/>
                </a:cubicBezTo>
                <a:cubicBezTo>
                  <a:pt x="3787987" y="2644118"/>
                  <a:pt x="3732643" y="2719458"/>
                  <a:pt x="3679085" y="2792356"/>
                </a:cubicBezTo>
                <a:cubicBezTo>
                  <a:pt x="3095185" y="3587268"/>
                  <a:pt x="2633936" y="4215181"/>
                  <a:pt x="1875710" y="4443060"/>
                </a:cubicBezTo>
                <a:cubicBezTo>
                  <a:pt x="1585587" y="4530254"/>
                  <a:pt x="1116253" y="4545168"/>
                  <a:pt x="527974" y="4120769"/>
                </a:cubicBezTo>
                <a:cubicBezTo>
                  <a:pt x="225915" y="3902812"/>
                  <a:pt x="22225" y="3663232"/>
                  <a:pt x="0" y="3636660"/>
                </a:cubicBezTo>
                <a:lnTo>
                  <a:pt x="704059" y="3048303"/>
                </a:lnTo>
                <a:lnTo>
                  <a:pt x="703170" y="3047273"/>
                </a:lnTo>
                <a:cubicBezTo>
                  <a:pt x="704737" y="3049124"/>
                  <a:pt x="860622" y="3232228"/>
                  <a:pt x="1077829" y="3386010"/>
                </a:cubicBezTo>
                <a:cubicBezTo>
                  <a:pt x="1203302" y="3474858"/>
                  <a:pt x="1439460" y="3616142"/>
                  <a:pt x="1611458" y="3564428"/>
                </a:cubicBezTo>
                <a:cubicBezTo>
                  <a:pt x="2075950" y="3424760"/>
                  <a:pt x="2419478" y="2957105"/>
                  <a:pt x="2939532" y="2249156"/>
                </a:cubicBezTo>
                <a:cubicBezTo>
                  <a:pt x="2993554" y="2175617"/>
                  <a:pt x="3049401" y="2099573"/>
                  <a:pt x="3107194" y="2021522"/>
                </a:cubicBezTo>
                <a:cubicBezTo>
                  <a:pt x="3146366" y="1968590"/>
                  <a:pt x="3186283" y="1914267"/>
                  <a:pt x="3226947" y="1858970"/>
                </a:cubicBezTo>
                <a:cubicBezTo>
                  <a:pt x="3556786" y="1410112"/>
                  <a:pt x="3930616" y="901347"/>
                  <a:pt x="4345358" y="532129"/>
                </a:cubicBezTo>
                <a:cubicBezTo>
                  <a:pt x="4598520" y="306741"/>
                  <a:pt x="4839709" y="156979"/>
                  <a:pt x="5082701" y="74271"/>
                </a:cubicBezTo>
                <a:cubicBezTo>
                  <a:pt x="5242372" y="19932"/>
                  <a:pt x="5400058" y="-4578"/>
                  <a:pt x="5554677" y="702"/>
                </a:cubicBezTo>
                <a:close/>
              </a:path>
            </a:pathLst>
          </a:custGeom>
          <a:gradFill>
            <a:gsLst>
              <a:gs pos="8000">
                <a:schemeClr val="tx2">
                  <a:alpha val="0"/>
                </a:schemeClr>
              </a:gs>
              <a:gs pos="34000">
                <a:schemeClr val="tx2">
                  <a:alpha val="46000"/>
                </a:schemeClr>
              </a:gs>
              <a:gs pos="100000">
                <a:schemeClr val="tx2"/>
              </a:gs>
            </a:gsLst>
            <a:lin ang="0" scaled="0"/>
          </a:gradFill>
        </p:spPr>
        <p:txBody>
          <a:bodyPr wrap="square">
            <a:noAutofit/>
          </a:bodyPr>
          <a:lstStyle>
            <a:lvl1pPr>
              <a:defRPr>
                <a:noFill/>
              </a:defRPr>
            </a:lvl1pPr>
          </a:lstStyle>
          <a:p>
            <a:pPr lvl="0"/>
            <a:r>
              <a:rPr lang="fr-FR"/>
              <a:t>O</a:t>
            </a:r>
          </a:p>
        </p:txBody>
      </p:sp>
      <p:sp>
        <p:nvSpPr>
          <p:cNvPr id="29" name="Espace réservé du texte 56">
            <a:extLst>
              <a:ext uri="{FF2B5EF4-FFF2-40B4-BE49-F238E27FC236}">
                <a16:creationId xmlns:a16="http://schemas.microsoft.com/office/drawing/2014/main" id="{1EA7E430-EB27-5E85-E5C7-40208966624C}"/>
              </a:ext>
            </a:extLst>
          </p:cNvPr>
          <p:cNvSpPr txBox="1">
            <a:spLocks/>
          </p:cNvSpPr>
          <p:nvPr/>
        </p:nvSpPr>
        <p:spPr>
          <a:xfrm>
            <a:off x="433387" y="6018655"/>
            <a:ext cx="2390495" cy="52404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Jost Bold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cap="all">
              <a:solidFill>
                <a:schemeClr val="tx2"/>
              </a:solidFill>
              <a:latin typeface="Jost Regular" pitchFamily="2" charset="0"/>
              <a:ea typeface="Jost Regular" pitchFamily="2" charset="0"/>
            </a:endParaRP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09D7773C-6214-B4FF-1504-A5B2426A4A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2213853"/>
            <a:ext cx="5796638" cy="274222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2450"/>
              </a:spcAft>
              <a:defRPr sz="66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da-DK"/>
              <a:t>Lorem ipsum</a:t>
            </a:r>
            <a:br>
              <a:rPr lang="da-DK"/>
            </a:br>
            <a:r>
              <a:rPr lang="da-DK"/>
              <a:t>dolor sit amet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br>
              <a:rPr lang="en-US"/>
            </a:br>
            <a:r>
              <a:rPr lang="en-US"/>
              <a:t>ipsum alit dolor</a:t>
            </a:r>
          </a:p>
          <a:p>
            <a:pPr lvl="8"/>
            <a:endParaRPr lang="pt-BR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C553C6C5-CAFF-6B31-715B-302D98BA81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6018655"/>
            <a:ext cx="2390494" cy="524047"/>
          </a:xfrm>
        </p:spPr>
        <p:txBody>
          <a:bodyPr anchor="ctr" anchorCtr="0">
            <a:noAutofit/>
          </a:bodyPr>
          <a:lstStyle>
            <a:lvl1pPr algn="ctr">
              <a:lnSpc>
                <a:spcPct val="90000"/>
              </a:lnSpc>
              <a:buFontTx/>
              <a:buNone/>
              <a:defRPr sz="160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algn="ctr">
              <a:lnSpc>
                <a:spcPct val="90000"/>
              </a:lnSpc>
              <a:buFontTx/>
              <a:buNone/>
              <a:defRPr lang="pt-BR" sz="1600" kern="1200" cap="all" baseline="0" dirty="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  <a:cs typeface="+mn-cs"/>
              </a:defRPr>
            </a:lvl2pPr>
            <a:lvl3pPr algn="ctr">
              <a:lnSpc>
                <a:spcPct val="90000"/>
              </a:lnSpc>
              <a:buFontTx/>
              <a:buNone/>
              <a:defRPr lang="pt-BR" sz="1600" kern="1200" cap="all" baseline="0" dirty="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  <a:cs typeface="+mn-cs"/>
              </a:defRPr>
            </a:lvl3pPr>
            <a:lvl4pPr marL="0" indent="0" algn="ctr">
              <a:lnSpc>
                <a:spcPct val="90000"/>
              </a:lnSpc>
              <a:buFontTx/>
              <a:buNone/>
              <a:defRPr lang="pt-BR" sz="1600" kern="1200" cap="all" baseline="0" dirty="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  <a:cs typeface="+mn-cs"/>
              </a:defRPr>
            </a:lvl4pPr>
            <a:lvl5pPr marL="0" indent="0" algn="ctr">
              <a:lnSpc>
                <a:spcPct val="90000"/>
              </a:lnSpc>
              <a:buFontTx/>
              <a:buNone/>
              <a:defRPr lang="pt-BR" sz="1600" kern="1200" cap="all" baseline="0" dirty="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  <a:cs typeface="+mn-cs"/>
              </a:defRPr>
            </a:lvl5pPr>
            <a:lvl6pPr algn="ctr">
              <a:lnSpc>
                <a:spcPct val="90000"/>
              </a:lnSpc>
              <a:buFontTx/>
              <a:buNone/>
              <a:defRPr lang="pt-BR" sz="1600" kern="1200" cap="all" baseline="0" dirty="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  <a:cs typeface="+mn-cs"/>
              </a:defRPr>
            </a:lvl6pPr>
            <a:lvl7pPr algn="ctr">
              <a:lnSpc>
                <a:spcPct val="90000"/>
              </a:lnSpc>
              <a:buFontTx/>
              <a:buNone/>
              <a:defRPr lang="pt-BR" sz="1600" kern="1200" cap="all" baseline="0" dirty="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  <a:cs typeface="+mn-cs"/>
              </a:defRPr>
            </a:lvl7pPr>
            <a:lvl8pPr algn="ctr">
              <a:lnSpc>
                <a:spcPct val="90000"/>
              </a:lnSpc>
              <a:buFontTx/>
              <a:buNone/>
              <a:defRPr lang="pt-BR" sz="1600" kern="1200" cap="all" baseline="0" dirty="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  <a:cs typeface="+mn-cs"/>
              </a:defRPr>
            </a:lvl8pPr>
            <a:lvl9pPr algn="ctr">
              <a:lnSpc>
                <a:spcPct val="90000"/>
              </a:lnSpc>
              <a:buFontTx/>
              <a:buNone/>
              <a:defRPr lang="pt-BR" sz="1600" kern="1200" cap="all" baseline="0" dirty="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  <a:cs typeface="+mn-cs"/>
              </a:defRPr>
            </a:lvl9pPr>
          </a:lstStyle>
          <a:p>
            <a:pPr lvl="0"/>
            <a:r>
              <a:rPr lang="en-US"/>
              <a:t>DATE</a:t>
            </a:r>
            <a:endParaRPr lang="pt-B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D90515-6712-D586-34A1-8C6560C771D9}"/>
              </a:ext>
            </a:extLst>
          </p:cNvPr>
          <p:cNvSpPr/>
          <p:nvPr/>
        </p:nvSpPr>
        <p:spPr>
          <a:xfrm>
            <a:off x="433387" y="5289839"/>
            <a:ext cx="40432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56">
            <a:extLst>
              <a:ext uri="{FF2B5EF4-FFF2-40B4-BE49-F238E27FC236}">
                <a16:creationId xmlns:a16="http://schemas.microsoft.com/office/drawing/2014/main" id="{F2F76C91-987D-D635-1955-53160A1C6241}"/>
              </a:ext>
            </a:extLst>
          </p:cNvPr>
          <p:cNvSpPr txBox="1">
            <a:spLocks/>
          </p:cNvSpPr>
          <p:nvPr/>
        </p:nvSpPr>
        <p:spPr>
          <a:xfrm>
            <a:off x="433387" y="6018655"/>
            <a:ext cx="2390495" cy="52404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Jost Bold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cap="all">
              <a:solidFill>
                <a:schemeClr val="tx2"/>
              </a:solidFill>
              <a:latin typeface="Jost Regular" pitchFamily="2" charset="0"/>
              <a:ea typeface="Jost Regular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EAA4B4-AA07-D457-DB28-1A26992CF7E7}"/>
              </a:ext>
            </a:extLst>
          </p:cNvPr>
          <p:cNvSpPr/>
          <p:nvPr/>
        </p:nvSpPr>
        <p:spPr>
          <a:xfrm>
            <a:off x="433387" y="5289839"/>
            <a:ext cx="40432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56">
            <a:extLst>
              <a:ext uri="{FF2B5EF4-FFF2-40B4-BE49-F238E27FC236}">
                <a16:creationId xmlns:a16="http://schemas.microsoft.com/office/drawing/2014/main" id="{5198866D-7506-56B9-31B3-380C18E2C0D3}"/>
              </a:ext>
            </a:extLst>
          </p:cNvPr>
          <p:cNvSpPr txBox="1">
            <a:spLocks/>
          </p:cNvSpPr>
          <p:nvPr/>
        </p:nvSpPr>
        <p:spPr>
          <a:xfrm>
            <a:off x="433387" y="6018655"/>
            <a:ext cx="2390495" cy="52404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Jost Bold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cap="all">
              <a:solidFill>
                <a:schemeClr val="tx2"/>
              </a:solidFill>
              <a:latin typeface="Jost Regular" pitchFamily="2" charset="0"/>
              <a:ea typeface="Jost Regula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B3D789-5AD2-DA1D-B6BF-27F854BDC683}"/>
              </a:ext>
            </a:extLst>
          </p:cNvPr>
          <p:cNvSpPr/>
          <p:nvPr/>
        </p:nvSpPr>
        <p:spPr>
          <a:xfrm>
            <a:off x="433387" y="5289839"/>
            <a:ext cx="40432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space réservé du texte 56">
            <a:extLst>
              <a:ext uri="{FF2B5EF4-FFF2-40B4-BE49-F238E27FC236}">
                <a16:creationId xmlns:a16="http://schemas.microsoft.com/office/drawing/2014/main" id="{41F6E18D-718B-B7AB-0D4A-F56273C1A32C}"/>
              </a:ext>
            </a:extLst>
          </p:cNvPr>
          <p:cNvSpPr txBox="1">
            <a:spLocks/>
          </p:cNvSpPr>
          <p:nvPr userDrawn="1"/>
        </p:nvSpPr>
        <p:spPr>
          <a:xfrm>
            <a:off x="433387" y="6018655"/>
            <a:ext cx="2390495" cy="524047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 vert="horz" lIns="0" tIns="0" rIns="0" bIns="0" rtlCol="0" anchor="ctr" anchorCtr="0">
            <a:no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050" kern="1200">
                <a:solidFill>
                  <a:schemeClr val="bg1"/>
                </a:solidFill>
                <a:latin typeface="+mn-lt"/>
                <a:ea typeface="Jost Bold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cap="all">
              <a:solidFill>
                <a:schemeClr val="tx2"/>
              </a:solidFill>
              <a:latin typeface="Jost Regular" pitchFamily="2" charset="0"/>
              <a:ea typeface="Jost Regular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7329EA-4032-0719-95FB-29A61D01F88B}"/>
              </a:ext>
            </a:extLst>
          </p:cNvPr>
          <p:cNvSpPr/>
          <p:nvPr userDrawn="1"/>
        </p:nvSpPr>
        <p:spPr>
          <a:xfrm>
            <a:off x="433387" y="5289839"/>
            <a:ext cx="404320" cy="4571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247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 + 3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721B82E-34B9-A26D-AC63-98BC0E99C6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676041"/>
            <a:ext cx="10355263" cy="65745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on one line</a:t>
            </a:r>
            <a:endParaRPr lang="pt-BR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A1FEBBE7-3155-05F5-1D63-CBD44DC078D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7" y="323216"/>
            <a:ext cx="10355263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  <a:p>
            <a:pPr lvl="0"/>
            <a:endParaRPr lang="pt-BR"/>
          </a:p>
        </p:txBody>
      </p:sp>
      <p:cxnSp>
        <p:nvCxnSpPr>
          <p:cNvPr id="9" name="Connecteur droit 15">
            <a:extLst>
              <a:ext uri="{FF2B5EF4-FFF2-40B4-BE49-F238E27FC236}">
                <a16:creationId xmlns:a16="http://schemas.microsoft.com/office/drawing/2014/main" id="{8E1A1104-ABC0-773E-6345-C83185C6A5E0}"/>
              </a:ext>
            </a:extLst>
          </p:cNvPr>
          <p:cNvCxnSpPr>
            <a:cxnSpLocks/>
          </p:cNvCxnSpPr>
          <p:nvPr/>
        </p:nvCxnSpPr>
        <p:spPr>
          <a:xfrm>
            <a:off x="433388" y="1540370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0D2BB29-3BC1-3F3E-5AC7-3954E3D97D3E}"/>
              </a:ext>
            </a:extLst>
          </p:cNvPr>
          <p:cNvSpPr/>
          <p:nvPr userDrawn="1"/>
        </p:nvSpPr>
        <p:spPr>
          <a:xfrm>
            <a:off x="8130121" y="4500394"/>
            <a:ext cx="4061879" cy="2353701"/>
          </a:xfrm>
          <a:prstGeom prst="rect">
            <a:avLst/>
          </a:pr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6E6980-0BA0-FB9E-FDF1-D6D384F62F1B}"/>
              </a:ext>
            </a:extLst>
          </p:cNvPr>
          <p:cNvSpPr/>
          <p:nvPr/>
        </p:nvSpPr>
        <p:spPr>
          <a:xfrm>
            <a:off x="-1" y="4500394"/>
            <a:ext cx="4061879" cy="2353701"/>
          </a:xfrm>
          <a:prstGeom prst="rect">
            <a:avLst/>
          </a:pr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48C86BDD-8B1B-5354-B608-22A61230C7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66150275-E392-127A-F06F-54D43A8621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7950" y="6481899"/>
            <a:ext cx="474956" cy="288656"/>
          </a:xfrm>
        </p:spPr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98B480C2-2AFB-9589-577E-9FE66E10590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62412" y="1836964"/>
            <a:ext cx="4062412" cy="2663430"/>
          </a:xfr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</a:t>
            </a:r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D870B653-B795-F933-F445-1EE1F374156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824" y="1836964"/>
            <a:ext cx="4064793" cy="266343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IMAGE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980F74B4-ED91-2394-2BC6-FDC5A0EA557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1836964"/>
            <a:ext cx="4062412" cy="266343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IMAGE</a:t>
            </a:r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7DDD67E0-9A35-3B4F-D8CA-36459733713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4766114"/>
            <a:ext cx="2709004" cy="1290068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 cap="none" baseline="0">
                <a:solidFill>
                  <a:schemeClr val="tx1"/>
                </a:solidFill>
                <a:latin typeface="Jost SemiBold" charset="0"/>
                <a:ea typeface="Jost SemiBold" charset="0"/>
              </a:defRPr>
            </a:lvl1pPr>
            <a:lvl2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Set</a:t>
            </a:r>
          </a:p>
          <a:p>
            <a:pPr lvl="1"/>
            <a:r>
              <a:rPr lang="es-ES" err="1"/>
              <a:t>Libidines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audacia</a:t>
            </a:r>
          </a:p>
          <a:p>
            <a:pPr lvl="1"/>
            <a:r>
              <a:rPr lang="es-ES" err="1"/>
              <a:t>Fuerit</a:t>
            </a:r>
            <a:r>
              <a:rPr lang="es-ES"/>
              <a:t> ac </a:t>
            </a:r>
            <a:r>
              <a:rPr lang="es-ES" err="1"/>
              <a:t>tamen</a:t>
            </a:r>
            <a:endParaRPr lang="es-ES"/>
          </a:p>
          <a:p>
            <a:pPr lvl="1"/>
            <a:r>
              <a:rPr lang="es-ES"/>
              <a:t>Ac </a:t>
            </a:r>
            <a:r>
              <a:rPr lang="es-ES" err="1"/>
              <a:t>tamen</a:t>
            </a:r>
            <a:r>
              <a:rPr lang="es-ES"/>
              <a:t> </a:t>
            </a:r>
            <a:r>
              <a:rPr lang="es-ES" err="1"/>
              <a:t>hac</a:t>
            </a:r>
            <a:r>
              <a:rPr lang="es-ES"/>
              <a:t> una plaga</a:t>
            </a:r>
          </a:p>
          <a:p>
            <a:pPr lvl="0"/>
            <a:endParaRPr lang="pt-BR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4DC9AA93-BA17-8E01-E7E8-BAC634DB3B4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83087" y="4766114"/>
            <a:ext cx="2808795" cy="1290068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 cap="none" baseline="0">
                <a:solidFill>
                  <a:schemeClr val="tx1"/>
                </a:solidFill>
                <a:latin typeface="Jost SemiBold" charset="0"/>
                <a:ea typeface="Jost SemiBold" charset="0"/>
              </a:defRPr>
            </a:lvl1pPr>
            <a:lvl2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Set</a:t>
            </a:r>
          </a:p>
          <a:p>
            <a:pPr lvl="1"/>
            <a:r>
              <a:rPr lang="es-ES" err="1"/>
              <a:t>Libidines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audacia</a:t>
            </a:r>
          </a:p>
          <a:p>
            <a:pPr lvl="1"/>
            <a:r>
              <a:rPr lang="es-ES" err="1"/>
              <a:t>Fuerit</a:t>
            </a:r>
            <a:r>
              <a:rPr lang="es-ES"/>
              <a:t> ac </a:t>
            </a:r>
            <a:r>
              <a:rPr lang="es-ES" err="1"/>
              <a:t>tamen</a:t>
            </a:r>
            <a:endParaRPr lang="es-ES"/>
          </a:p>
          <a:p>
            <a:pPr lvl="1"/>
            <a:r>
              <a:rPr lang="es-ES"/>
              <a:t>Ac </a:t>
            </a:r>
            <a:r>
              <a:rPr lang="es-ES" err="1"/>
              <a:t>tamen</a:t>
            </a:r>
            <a:r>
              <a:rPr lang="es-ES"/>
              <a:t> </a:t>
            </a:r>
            <a:r>
              <a:rPr lang="es-ES" err="1"/>
              <a:t>hac</a:t>
            </a:r>
            <a:r>
              <a:rPr lang="es-ES"/>
              <a:t> una plaga</a:t>
            </a:r>
          </a:p>
          <a:p>
            <a:pPr lvl="0"/>
            <a:endParaRPr lang="pt-BR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73C49EC2-4987-2022-A866-4C59572828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14149" y="4766114"/>
            <a:ext cx="2845442" cy="1290068"/>
          </a:xfr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None/>
              <a:defRPr sz="2000" cap="none" baseline="0">
                <a:solidFill>
                  <a:schemeClr val="tx1"/>
                </a:solidFill>
                <a:latin typeface="Jost SemiBold" charset="0"/>
                <a:ea typeface="Jost SemiBold" charset="0"/>
              </a:defRPr>
            </a:lvl1pPr>
            <a:lvl2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171450" indent="-171450" algn="l">
              <a:lnSpc>
                <a:spcPct val="100000"/>
              </a:lnSpc>
              <a:spcAft>
                <a:spcPts val="400"/>
              </a:spcAft>
              <a:buClr>
                <a:srgbClr val="404040"/>
              </a:buClr>
              <a:buFont typeface="Jost Regular" panose="020B0604020202020204" charset="0"/>
              <a:buChar char="─"/>
              <a:defRPr sz="120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 err="1"/>
              <a:t>Lorem</a:t>
            </a:r>
            <a:r>
              <a:rPr lang="pt-BR"/>
              <a:t> Ipsum </a:t>
            </a:r>
            <a:r>
              <a:rPr lang="pt-BR" err="1"/>
              <a:t>Dolor</a:t>
            </a:r>
            <a:r>
              <a:rPr lang="pt-BR"/>
              <a:t> Set</a:t>
            </a:r>
          </a:p>
          <a:p>
            <a:pPr lvl="1"/>
            <a:r>
              <a:rPr lang="es-ES" err="1"/>
              <a:t>Libidines</a:t>
            </a:r>
            <a:r>
              <a:rPr lang="es-ES"/>
              <a:t> </a:t>
            </a:r>
            <a:r>
              <a:rPr lang="es-ES" err="1"/>
              <a:t>nec</a:t>
            </a:r>
            <a:r>
              <a:rPr lang="es-ES"/>
              <a:t> audacia</a:t>
            </a:r>
          </a:p>
          <a:p>
            <a:pPr lvl="1"/>
            <a:r>
              <a:rPr lang="es-ES" err="1"/>
              <a:t>Fuerit</a:t>
            </a:r>
            <a:r>
              <a:rPr lang="es-ES"/>
              <a:t> ac </a:t>
            </a:r>
            <a:r>
              <a:rPr lang="es-ES" err="1"/>
              <a:t>tamen</a:t>
            </a:r>
            <a:endParaRPr lang="es-ES"/>
          </a:p>
          <a:p>
            <a:pPr lvl="1"/>
            <a:r>
              <a:rPr lang="es-ES"/>
              <a:t>Ac </a:t>
            </a:r>
            <a:r>
              <a:rPr lang="es-ES" err="1"/>
              <a:t>tamen</a:t>
            </a:r>
            <a:r>
              <a:rPr lang="es-ES"/>
              <a:t> </a:t>
            </a:r>
            <a:r>
              <a:rPr lang="es-ES" err="1"/>
              <a:t>hac</a:t>
            </a:r>
            <a:r>
              <a:rPr lang="es-ES"/>
              <a:t> una plaga</a:t>
            </a:r>
          </a:p>
          <a:p>
            <a:pPr lvl="0"/>
            <a:endParaRPr lang="pt-BR"/>
          </a:p>
        </p:txBody>
      </p:sp>
      <p:sp>
        <p:nvSpPr>
          <p:cNvPr id="37" name="Ellipse 5">
            <a:extLst>
              <a:ext uri="{FF2B5EF4-FFF2-40B4-BE49-F238E27FC236}">
                <a16:creationId xmlns:a16="http://schemas.microsoft.com/office/drawing/2014/main" id="{34D7A811-F521-DBF1-A471-847380E568A6}"/>
              </a:ext>
            </a:extLst>
          </p:cNvPr>
          <p:cNvSpPr/>
          <p:nvPr/>
        </p:nvSpPr>
        <p:spPr>
          <a:xfrm>
            <a:off x="11317840" y="4667223"/>
            <a:ext cx="632141" cy="63214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sp>
        <p:nvSpPr>
          <p:cNvPr id="38" name="Picture Placeholder 36">
            <a:extLst>
              <a:ext uri="{FF2B5EF4-FFF2-40B4-BE49-F238E27FC236}">
                <a16:creationId xmlns:a16="http://schemas.microsoft.com/office/drawing/2014/main" id="{D8EC2A48-DB9E-382A-3454-829D496E45D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1395214" y="4745055"/>
            <a:ext cx="477392" cy="476477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pt-BR"/>
              <a:t>ICON</a:t>
            </a:r>
          </a:p>
        </p:txBody>
      </p:sp>
      <p:sp>
        <p:nvSpPr>
          <p:cNvPr id="41" name="Ellipse 5">
            <a:extLst>
              <a:ext uri="{FF2B5EF4-FFF2-40B4-BE49-F238E27FC236}">
                <a16:creationId xmlns:a16="http://schemas.microsoft.com/office/drawing/2014/main" id="{8E586F2A-0024-C106-EA60-D4D70F1C1380}"/>
              </a:ext>
            </a:extLst>
          </p:cNvPr>
          <p:cNvSpPr/>
          <p:nvPr userDrawn="1"/>
        </p:nvSpPr>
        <p:spPr>
          <a:xfrm>
            <a:off x="7243137" y="4667223"/>
            <a:ext cx="632141" cy="632141"/>
          </a:xfrm>
          <a:prstGeom prst="ellipse">
            <a:avLst/>
          </a:pr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42" name="Picture Placeholder 36">
            <a:extLst>
              <a:ext uri="{FF2B5EF4-FFF2-40B4-BE49-F238E27FC236}">
                <a16:creationId xmlns:a16="http://schemas.microsoft.com/office/drawing/2014/main" id="{D4BE9F6F-6387-DB9E-0481-9D36CB45AF69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320511" y="4745055"/>
            <a:ext cx="477392" cy="476477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pt-BR"/>
              <a:t>ICONE</a:t>
            </a:r>
          </a:p>
        </p:txBody>
      </p:sp>
      <p:sp>
        <p:nvSpPr>
          <p:cNvPr id="45" name="Ellipse 5">
            <a:extLst>
              <a:ext uri="{FF2B5EF4-FFF2-40B4-BE49-F238E27FC236}">
                <a16:creationId xmlns:a16="http://schemas.microsoft.com/office/drawing/2014/main" id="{588C124D-1456-00C3-E795-B799ED7E9CCF}"/>
              </a:ext>
            </a:extLst>
          </p:cNvPr>
          <p:cNvSpPr/>
          <p:nvPr/>
        </p:nvSpPr>
        <p:spPr>
          <a:xfrm>
            <a:off x="3242037" y="4667223"/>
            <a:ext cx="632141" cy="63214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sp>
        <p:nvSpPr>
          <p:cNvPr id="46" name="Picture Placeholder 36">
            <a:extLst>
              <a:ext uri="{FF2B5EF4-FFF2-40B4-BE49-F238E27FC236}">
                <a16:creationId xmlns:a16="http://schemas.microsoft.com/office/drawing/2014/main" id="{941502CB-94CB-552F-5A02-38AF6A43504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319411" y="4745055"/>
            <a:ext cx="477392" cy="476477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pt-BR"/>
              <a:t>ICON</a:t>
            </a:r>
          </a:p>
        </p:txBody>
      </p:sp>
      <p:cxnSp>
        <p:nvCxnSpPr>
          <p:cNvPr id="3" name="Connecteur droit 15">
            <a:extLst>
              <a:ext uri="{FF2B5EF4-FFF2-40B4-BE49-F238E27FC236}">
                <a16:creationId xmlns:a16="http://schemas.microsoft.com/office/drawing/2014/main" id="{6C16594D-4D14-947D-2B57-90F7C3883F9D}"/>
              </a:ext>
            </a:extLst>
          </p:cNvPr>
          <p:cNvCxnSpPr>
            <a:cxnSpLocks/>
          </p:cNvCxnSpPr>
          <p:nvPr/>
        </p:nvCxnSpPr>
        <p:spPr>
          <a:xfrm>
            <a:off x="433388" y="1540370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17" name="Connecteur droit 15">
            <a:extLst>
              <a:ext uri="{FF2B5EF4-FFF2-40B4-BE49-F238E27FC236}">
                <a16:creationId xmlns:a16="http://schemas.microsoft.com/office/drawing/2014/main" id="{8CB8BE13-1561-CB09-B1C6-EADACE301E95}"/>
              </a:ext>
            </a:extLst>
          </p:cNvPr>
          <p:cNvCxnSpPr>
            <a:cxnSpLocks/>
          </p:cNvCxnSpPr>
          <p:nvPr/>
        </p:nvCxnSpPr>
        <p:spPr>
          <a:xfrm>
            <a:off x="433388" y="1540370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2" name="Connecteur droit 15">
            <a:extLst>
              <a:ext uri="{FF2B5EF4-FFF2-40B4-BE49-F238E27FC236}">
                <a16:creationId xmlns:a16="http://schemas.microsoft.com/office/drawing/2014/main" id="{7858D024-49BF-0683-B8B1-A1CEB63E2B68}"/>
              </a:ext>
            </a:extLst>
          </p:cNvPr>
          <p:cNvCxnSpPr>
            <a:cxnSpLocks/>
          </p:cNvCxnSpPr>
          <p:nvPr userDrawn="1"/>
        </p:nvCxnSpPr>
        <p:spPr>
          <a:xfrm>
            <a:off x="433388" y="1540370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310634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BD6A64A1-60F8-B5BD-E7E1-D829B9577742}"/>
              </a:ext>
            </a:extLst>
          </p:cNvPr>
          <p:cNvSpPr/>
          <p:nvPr userDrawn="1"/>
        </p:nvSpPr>
        <p:spPr>
          <a:xfrm>
            <a:off x="5703377" y="1021556"/>
            <a:ext cx="5382136" cy="4814888"/>
          </a:xfrm>
          <a:custGeom>
            <a:avLst/>
            <a:gdLst>
              <a:gd name="connsiteX0" fmla="*/ 1015225 w 5382136"/>
              <a:gd name="connsiteY0" fmla="*/ 4487000 h 4814888"/>
              <a:gd name="connsiteX1" fmla="*/ 1411077 w 5382136"/>
              <a:gd name="connsiteY1" fmla="*/ 4752097 h 4814888"/>
              <a:gd name="connsiteX2" fmla="*/ 1448597 w 5382136"/>
              <a:gd name="connsiteY2" fmla="*/ 4814888 h 4814888"/>
              <a:gd name="connsiteX3" fmla="*/ 657030 w 5382136"/>
              <a:gd name="connsiteY3" fmla="*/ 4814888 h 4814888"/>
              <a:gd name="connsiteX4" fmla="*/ 684916 w 5382136"/>
              <a:gd name="connsiteY4" fmla="*/ 4761498 h 4814888"/>
              <a:gd name="connsiteX5" fmla="*/ 1015225 w 5382136"/>
              <a:gd name="connsiteY5" fmla="*/ 4487000 h 4814888"/>
              <a:gd name="connsiteX6" fmla="*/ 0 w 5382136"/>
              <a:gd name="connsiteY6" fmla="*/ 0 h 4814888"/>
              <a:gd name="connsiteX7" fmla="*/ 5382136 w 5382136"/>
              <a:gd name="connsiteY7" fmla="*/ 0 h 4814888"/>
              <a:gd name="connsiteX8" fmla="*/ 5382136 w 5382136"/>
              <a:gd name="connsiteY8" fmla="*/ 4814888 h 4814888"/>
              <a:gd name="connsiteX9" fmla="*/ 2516573 w 5382136"/>
              <a:gd name="connsiteY9" fmla="*/ 4814888 h 4814888"/>
              <a:gd name="connsiteX10" fmla="*/ 2474008 w 5382136"/>
              <a:gd name="connsiteY10" fmla="*/ 4710811 h 4814888"/>
              <a:gd name="connsiteX11" fmla="*/ 1966108 w 5382136"/>
              <a:gd name="connsiteY11" fmla="*/ 3914993 h 4814888"/>
              <a:gd name="connsiteX12" fmla="*/ 1045180 w 5382136"/>
              <a:gd name="connsiteY12" fmla="*/ 3520712 h 4814888"/>
              <a:gd name="connsiteX13" fmla="*/ 897465 w 5382136"/>
              <a:gd name="connsiteY13" fmla="*/ 3530545 h 4814888"/>
              <a:gd name="connsiteX14" fmla="*/ 45065 w 5382136"/>
              <a:gd name="connsiteY14" fmla="*/ 3999172 h 4814888"/>
              <a:gd name="connsiteX15" fmla="*/ 0 w 5382136"/>
              <a:gd name="connsiteY15" fmla="*/ 4059123 h 481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382136" h="4814888">
                <a:moveTo>
                  <a:pt x="1015225" y="4487000"/>
                </a:moveTo>
                <a:cubicBezTo>
                  <a:pt x="1150236" y="4470388"/>
                  <a:pt x="1282658" y="4559305"/>
                  <a:pt x="1411077" y="4752097"/>
                </a:cubicBezTo>
                <a:lnTo>
                  <a:pt x="1448597" y="4814888"/>
                </a:lnTo>
                <a:lnTo>
                  <a:pt x="657030" y="4814888"/>
                </a:lnTo>
                <a:lnTo>
                  <a:pt x="684916" y="4761498"/>
                </a:lnTo>
                <a:cubicBezTo>
                  <a:pt x="826318" y="4510223"/>
                  <a:pt x="961747" y="4493551"/>
                  <a:pt x="1015225" y="4487000"/>
                </a:cubicBezTo>
                <a:close/>
                <a:moveTo>
                  <a:pt x="0" y="0"/>
                </a:moveTo>
                <a:lnTo>
                  <a:pt x="5382136" y="0"/>
                </a:lnTo>
                <a:lnTo>
                  <a:pt x="5382136" y="4814888"/>
                </a:lnTo>
                <a:lnTo>
                  <a:pt x="2516573" y="4814888"/>
                </a:lnTo>
                <a:lnTo>
                  <a:pt x="2474008" y="4710811"/>
                </a:lnTo>
                <a:cubicBezTo>
                  <a:pt x="2326912" y="4369464"/>
                  <a:pt x="2159999" y="4108160"/>
                  <a:pt x="1966108" y="3914993"/>
                </a:cubicBezTo>
                <a:cubicBezTo>
                  <a:pt x="1702317" y="3652125"/>
                  <a:pt x="1386413" y="3517520"/>
                  <a:pt x="1045180" y="3520712"/>
                </a:cubicBezTo>
                <a:cubicBezTo>
                  <a:pt x="996433" y="3521168"/>
                  <a:pt x="947169" y="3524437"/>
                  <a:pt x="897465" y="3530545"/>
                </a:cubicBezTo>
                <a:cubicBezTo>
                  <a:pt x="561731" y="3571880"/>
                  <a:pt x="274937" y="3729545"/>
                  <a:pt x="45065" y="3999172"/>
                </a:cubicBezTo>
                <a:lnTo>
                  <a:pt x="0" y="4059123"/>
                </a:lnTo>
                <a:close/>
              </a:path>
            </a:pathLst>
          </a:cu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0E407FBA-F9E6-6B76-932D-1E15AA8A9D5A}"/>
              </a:ext>
            </a:extLst>
          </p:cNvPr>
          <p:cNvSpPr/>
          <p:nvPr userDrawn="1"/>
        </p:nvSpPr>
        <p:spPr>
          <a:xfrm>
            <a:off x="9909226" y="4375082"/>
            <a:ext cx="2282775" cy="2482918"/>
          </a:xfrm>
          <a:custGeom>
            <a:avLst/>
            <a:gdLst>
              <a:gd name="connsiteX0" fmla="*/ 2208614 w 2282775"/>
              <a:gd name="connsiteY0" fmla="*/ 767 h 2482918"/>
              <a:gd name="connsiteX1" fmla="*/ 2282775 w 2282775"/>
              <a:gd name="connsiteY1" fmla="*/ 4957 h 2482918"/>
              <a:gd name="connsiteX2" fmla="*/ 2282775 w 2282775"/>
              <a:gd name="connsiteY2" fmla="*/ 971235 h 2482918"/>
              <a:gd name="connsiteX3" fmla="*/ 2179489 w 2282775"/>
              <a:gd name="connsiteY3" fmla="*/ 965263 h 2482918"/>
              <a:gd name="connsiteX4" fmla="*/ 1303129 w 2282775"/>
              <a:gd name="connsiteY4" fmla="*/ 1333754 h 2482918"/>
              <a:gd name="connsiteX5" fmla="*/ 981182 w 2282775"/>
              <a:gd name="connsiteY5" fmla="*/ 2354036 h 2482918"/>
              <a:gd name="connsiteX6" fmla="*/ 966911 w 2282775"/>
              <a:gd name="connsiteY6" fmla="*/ 2482918 h 2482918"/>
              <a:gd name="connsiteX7" fmla="*/ 0 w 2282775"/>
              <a:gd name="connsiteY7" fmla="*/ 2482918 h 2482918"/>
              <a:gd name="connsiteX8" fmla="*/ 12293 w 2282775"/>
              <a:gd name="connsiteY8" fmla="*/ 2337795 h 2482918"/>
              <a:gd name="connsiteX9" fmla="*/ 141543 w 2282775"/>
              <a:gd name="connsiteY9" fmla="*/ 1610315 h 2482918"/>
              <a:gd name="connsiteX10" fmla="*/ 185507 w 2282775"/>
              <a:gd name="connsiteY10" fmla="*/ 1461362 h 2482918"/>
              <a:gd name="connsiteX11" fmla="*/ 1176287 w 2282775"/>
              <a:gd name="connsiteY11" fmla="*/ 1461362 h 2482918"/>
              <a:gd name="connsiteX12" fmla="*/ 1176287 w 2282775"/>
              <a:gd name="connsiteY12" fmla="*/ 220619 h 2482918"/>
              <a:gd name="connsiteX13" fmla="*/ 1298830 w 2282775"/>
              <a:gd name="connsiteY13" fmla="*/ 161887 h 2482918"/>
              <a:gd name="connsiteX14" fmla="*/ 1883342 w 2282775"/>
              <a:gd name="connsiteY14" fmla="*/ 14081 h 2482918"/>
              <a:gd name="connsiteX15" fmla="*/ 2208614 w 2282775"/>
              <a:gd name="connsiteY15" fmla="*/ 767 h 248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2775" h="2482918">
                <a:moveTo>
                  <a:pt x="2208614" y="767"/>
                </a:moveTo>
                <a:lnTo>
                  <a:pt x="2282775" y="4957"/>
                </a:lnTo>
                <a:lnTo>
                  <a:pt x="2282775" y="971235"/>
                </a:lnTo>
                <a:lnTo>
                  <a:pt x="2179489" y="965263"/>
                </a:lnTo>
                <a:cubicBezTo>
                  <a:pt x="1866276" y="957130"/>
                  <a:pt x="1528741" y="1041393"/>
                  <a:pt x="1303129" y="1333754"/>
                </a:cubicBezTo>
                <a:cubicBezTo>
                  <a:pt x="1132528" y="1554821"/>
                  <a:pt x="1036002" y="1920076"/>
                  <a:pt x="981182" y="2354036"/>
                </a:cubicBezTo>
                <a:lnTo>
                  <a:pt x="966911" y="2482918"/>
                </a:lnTo>
                <a:lnTo>
                  <a:pt x="0" y="2482918"/>
                </a:lnTo>
                <a:lnTo>
                  <a:pt x="12293" y="2337795"/>
                </a:lnTo>
                <a:cubicBezTo>
                  <a:pt x="42787" y="2065778"/>
                  <a:pt x="85437" y="1824593"/>
                  <a:pt x="141543" y="1610315"/>
                </a:cubicBezTo>
                <a:lnTo>
                  <a:pt x="185507" y="1461362"/>
                </a:lnTo>
                <a:lnTo>
                  <a:pt x="1176287" y="1461362"/>
                </a:lnTo>
                <a:lnTo>
                  <a:pt x="1176287" y="220619"/>
                </a:lnTo>
                <a:lnTo>
                  <a:pt x="1298830" y="161887"/>
                </a:lnTo>
                <a:cubicBezTo>
                  <a:pt x="1478966" y="86561"/>
                  <a:pt x="1674685" y="36811"/>
                  <a:pt x="1883342" y="14081"/>
                </a:cubicBezTo>
                <a:cubicBezTo>
                  <a:pt x="1990165" y="2449"/>
                  <a:pt x="2099030" y="-1924"/>
                  <a:pt x="2208614" y="767"/>
                </a:cubicBezTo>
                <a:close/>
              </a:path>
            </a:pathLst>
          </a:custGeom>
          <a:gradFill>
            <a:gsLst>
              <a:gs pos="0">
                <a:srgbClr val="FF1911">
                  <a:alpha val="76000"/>
                </a:srgbClr>
              </a:gs>
              <a:gs pos="100000">
                <a:srgbClr val="FF1911"/>
              </a:gs>
            </a:gsLst>
            <a:lin ang="0" scaled="0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A0678-1D93-8584-3D6E-A44BAA9D8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643D4-E009-6009-5666-69ED99F76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5" name="Connecteur droit 9">
            <a:extLst>
              <a:ext uri="{FF2B5EF4-FFF2-40B4-BE49-F238E27FC236}">
                <a16:creationId xmlns:a16="http://schemas.microsoft.com/office/drawing/2014/main" id="{E19641F3-48DF-830D-5D19-AE4BC6CE5942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9E10C053-7FC6-D72A-FB5F-409EF39ED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676041"/>
            <a:ext cx="4545013" cy="124165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</a:t>
            </a:r>
            <a:br>
              <a:rPr lang="en-US"/>
            </a:br>
            <a:r>
              <a:rPr lang="en-US"/>
              <a:t>on two lines</a:t>
            </a:r>
            <a:endParaRPr lang="pt-BR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30D8F05C-DA18-093A-A5B7-B8BDB62354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7" y="323216"/>
            <a:ext cx="4545013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  <a:p>
            <a:pPr lvl="0"/>
            <a:endParaRPr lang="pt-BR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9AB116D-0DB0-EFC1-1773-2E021822C2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2576645"/>
            <a:ext cx="4545012" cy="2917211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lnSpc>
                <a:spcPct val="85000"/>
              </a:lnSpc>
              <a:defRPr sz="2000">
                <a:latin typeface="Jost SemiBold" charset="0"/>
                <a:ea typeface="Jost SemiBold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B91853EB-B294-0F66-3E8D-F718F03FC11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27870" y="4773124"/>
            <a:ext cx="147234" cy="147234"/>
          </a:xfrm>
          <a:prstGeom prst="ellipse">
            <a:avLst/>
          </a:prstGeom>
          <a:gradFill>
            <a:gsLst>
              <a:gs pos="0">
                <a:srgbClr val="FF1911"/>
              </a:gs>
              <a:gs pos="100000">
                <a:srgbClr val="FF8D33"/>
              </a:gs>
            </a:gsLst>
            <a:lin ang="14400000" scaled="0"/>
          </a:gra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  <a:ea typeface="Jost SemiBold" charset="0"/>
              </a:defRPr>
            </a:lvl2pPr>
            <a:lvl3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3pPr>
            <a:lvl4pPr marL="0" indent="0"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4pPr>
            <a:lvl5pPr marL="0" indent="0"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5pPr>
            <a:lvl6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6pPr>
            <a:lvl7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7pPr>
            <a:lvl8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8pPr>
            <a:lvl9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BF6F31F5-6F56-0579-226C-876934E00E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27870" y="5059661"/>
            <a:ext cx="147234" cy="147234"/>
          </a:xfrm>
          <a:prstGeom prst="ellipse">
            <a:avLst/>
          </a:prstGeom>
          <a:solidFill>
            <a:srgbClr val="FFC000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  <a:ea typeface="Jost SemiBold" charset="0"/>
              </a:defRPr>
            </a:lvl2pPr>
            <a:lvl3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3pPr>
            <a:lvl4pPr marL="0" indent="0"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4pPr>
            <a:lvl5pPr marL="0" indent="0"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5pPr>
            <a:lvl6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6pPr>
            <a:lvl7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7pPr>
            <a:lvl8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8pPr>
            <a:lvl9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5A991CD4-4CF1-C9C8-F049-A15026DD48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27870" y="5346198"/>
            <a:ext cx="147234" cy="147234"/>
          </a:xfrm>
          <a:prstGeom prst="ellipse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  <a:ea typeface="Jost SemiBold" charset="0"/>
              </a:defRPr>
            </a:lvl2pPr>
            <a:lvl3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3pPr>
            <a:lvl4pPr marL="0" indent="0"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4pPr>
            <a:lvl5pPr marL="0" indent="0"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5pPr>
            <a:lvl6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6pPr>
            <a:lvl7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7pPr>
            <a:lvl8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8pPr>
            <a:lvl9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D885273D-0EC7-E1A0-27CE-7C0EBC24F21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488428" y="4734083"/>
            <a:ext cx="2430128" cy="225317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20000"/>
              </a:lnSpc>
              <a:spcAft>
                <a:spcPts val="0"/>
              </a:spcAft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20000"/>
              </a:lnSpc>
              <a:spcAft>
                <a:spcPts val="0"/>
              </a:spcAft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F6C402D3-C27C-0ABB-F929-291DB7D0E0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88428" y="5020620"/>
            <a:ext cx="2430128" cy="225317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20000"/>
              </a:lnSpc>
              <a:spcAft>
                <a:spcPts val="0"/>
              </a:spcAft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20000"/>
              </a:lnSpc>
              <a:spcAft>
                <a:spcPts val="0"/>
              </a:spcAft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B03D2967-8736-0DFC-7955-8B5EA59AF04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488428" y="5307157"/>
            <a:ext cx="2430128" cy="225317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20000"/>
              </a:lnSpc>
              <a:spcAft>
                <a:spcPts val="0"/>
              </a:spcAft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20000"/>
              </a:lnSpc>
              <a:spcAft>
                <a:spcPts val="0"/>
              </a:spcAft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hart Placeholder 29">
            <a:extLst>
              <a:ext uri="{FF2B5EF4-FFF2-40B4-BE49-F238E27FC236}">
                <a16:creationId xmlns:a16="http://schemas.microsoft.com/office/drawing/2014/main" id="{0F48948B-808E-5431-3F05-188B0D4BD780}"/>
              </a:ext>
            </a:extLst>
          </p:cNvPr>
          <p:cNvSpPr>
            <a:spLocks noGrp="1"/>
          </p:cNvSpPr>
          <p:nvPr>
            <p:ph type="chart" sz="quarter" idx="28" hasCustomPrompt="1"/>
          </p:nvPr>
        </p:nvSpPr>
        <p:spPr>
          <a:xfrm>
            <a:off x="5883720" y="1189185"/>
            <a:ext cx="5021451" cy="329262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GRAPH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2F6DA38-B34D-D5E5-9253-06AAED4AB7E6}"/>
              </a:ext>
            </a:extLst>
          </p:cNvPr>
          <p:cNvSpPr/>
          <p:nvPr/>
        </p:nvSpPr>
        <p:spPr>
          <a:xfrm>
            <a:off x="5118157" y="4542212"/>
            <a:ext cx="3412804" cy="2315789"/>
          </a:xfrm>
          <a:custGeom>
            <a:avLst/>
            <a:gdLst>
              <a:gd name="connsiteX0" fmla="*/ 1630400 w 3412804"/>
              <a:gd name="connsiteY0" fmla="*/ 56 h 2315789"/>
              <a:gd name="connsiteX1" fmla="*/ 2551328 w 3412804"/>
              <a:gd name="connsiteY1" fmla="*/ 394337 h 2315789"/>
              <a:gd name="connsiteX2" fmla="*/ 3121076 w 3412804"/>
              <a:gd name="connsiteY2" fmla="*/ 1341381 h 2315789"/>
              <a:gd name="connsiteX3" fmla="*/ 3378865 w 3412804"/>
              <a:gd name="connsiteY3" fmla="*/ 2172784 h 2315789"/>
              <a:gd name="connsiteX4" fmla="*/ 3412804 w 3412804"/>
              <a:gd name="connsiteY4" fmla="*/ 2315789 h 2315789"/>
              <a:gd name="connsiteX5" fmla="*/ 2419557 w 3412804"/>
              <a:gd name="connsiteY5" fmla="*/ 2315789 h 2315789"/>
              <a:gd name="connsiteX6" fmla="*/ 2382448 w 3412804"/>
              <a:gd name="connsiteY6" fmla="*/ 2175293 h 2315789"/>
              <a:gd name="connsiteX7" fmla="*/ 2222822 w 3412804"/>
              <a:gd name="connsiteY7" fmla="*/ 1690292 h 2315789"/>
              <a:gd name="connsiteX8" fmla="*/ 1600445 w 3412804"/>
              <a:gd name="connsiteY8" fmla="*/ 966344 h 2315789"/>
              <a:gd name="connsiteX9" fmla="*/ 1129557 w 3412804"/>
              <a:gd name="connsiteY9" fmla="*/ 1578632 h 2315789"/>
              <a:gd name="connsiteX10" fmla="*/ 998240 w 3412804"/>
              <a:gd name="connsiteY10" fmla="*/ 2145937 h 2315789"/>
              <a:gd name="connsiteX11" fmla="*/ 971758 w 3412804"/>
              <a:gd name="connsiteY11" fmla="*/ 2315789 h 2315789"/>
              <a:gd name="connsiteX12" fmla="*/ 0 w 3412804"/>
              <a:gd name="connsiteY12" fmla="*/ 2315789 h 2315789"/>
              <a:gd name="connsiteX13" fmla="*/ 17489 w 3412804"/>
              <a:gd name="connsiteY13" fmla="*/ 2177188 h 2315789"/>
              <a:gd name="connsiteX14" fmla="*/ 210673 w 3412804"/>
              <a:gd name="connsiteY14" fmla="*/ 1287848 h 2315789"/>
              <a:gd name="connsiteX15" fmla="*/ 630285 w 3412804"/>
              <a:gd name="connsiteY15" fmla="*/ 478516 h 2315789"/>
              <a:gd name="connsiteX16" fmla="*/ 1482685 w 3412804"/>
              <a:gd name="connsiteY16" fmla="*/ 9889 h 2315789"/>
              <a:gd name="connsiteX17" fmla="*/ 1630400 w 3412804"/>
              <a:gd name="connsiteY17" fmla="*/ 56 h 231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12804" h="2315789">
                <a:moveTo>
                  <a:pt x="1630400" y="56"/>
                </a:moveTo>
                <a:cubicBezTo>
                  <a:pt x="1971633" y="-3136"/>
                  <a:pt x="2287537" y="131469"/>
                  <a:pt x="2551328" y="394337"/>
                </a:cubicBezTo>
                <a:cubicBezTo>
                  <a:pt x="2772917" y="615099"/>
                  <a:pt x="2959270" y="924857"/>
                  <a:pt x="3121076" y="1341381"/>
                </a:cubicBezTo>
                <a:cubicBezTo>
                  <a:pt x="3221395" y="1599620"/>
                  <a:pt x="3305630" y="1881480"/>
                  <a:pt x="3378865" y="2172784"/>
                </a:cubicBezTo>
                <a:lnTo>
                  <a:pt x="3412804" y="2315789"/>
                </a:lnTo>
                <a:lnTo>
                  <a:pt x="2419557" y="2315789"/>
                </a:lnTo>
                <a:lnTo>
                  <a:pt x="2382448" y="2175293"/>
                </a:lnTo>
                <a:cubicBezTo>
                  <a:pt x="2334064" y="2003871"/>
                  <a:pt x="2281231" y="1840635"/>
                  <a:pt x="2222822" y="1690292"/>
                </a:cubicBezTo>
                <a:cubicBezTo>
                  <a:pt x="2025853" y="1183340"/>
                  <a:pt x="1816462" y="939765"/>
                  <a:pt x="1600445" y="966344"/>
                </a:cubicBezTo>
                <a:cubicBezTo>
                  <a:pt x="1529141" y="975078"/>
                  <a:pt x="1312145" y="1001807"/>
                  <a:pt x="1129557" y="1578632"/>
                </a:cubicBezTo>
                <a:cubicBezTo>
                  <a:pt x="1075035" y="1750894"/>
                  <a:pt x="1032658" y="1943836"/>
                  <a:pt x="998240" y="2145937"/>
                </a:cubicBezTo>
                <a:lnTo>
                  <a:pt x="971758" y="2315789"/>
                </a:lnTo>
                <a:lnTo>
                  <a:pt x="0" y="2315789"/>
                </a:lnTo>
                <a:lnTo>
                  <a:pt x="17489" y="2177188"/>
                </a:lnTo>
                <a:cubicBezTo>
                  <a:pt x="62609" y="1869887"/>
                  <a:pt x="122655" y="1565870"/>
                  <a:pt x="210673" y="1287848"/>
                </a:cubicBezTo>
                <a:cubicBezTo>
                  <a:pt x="318117" y="948424"/>
                  <a:pt x="455378" y="683691"/>
                  <a:pt x="630285" y="478516"/>
                </a:cubicBezTo>
                <a:cubicBezTo>
                  <a:pt x="860157" y="208889"/>
                  <a:pt x="1146951" y="51224"/>
                  <a:pt x="1482685" y="9889"/>
                </a:cubicBezTo>
                <a:cubicBezTo>
                  <a:pt x="1532389" y="3781"/>
                  <a:pt x="1581653" y="512"/>
                  <a:pt x="1630400" y="56"/>
                </a:cubicBezTo>
                <a:close/>
              </a:path>
            </a:pathLst>
          </a:custGeom>
          <a:gradFill>
            <a:gsLst>
              <a:gs pos="0">
                <a:srgbClr val="FF1911">
                  <a:alpha val="0"/>
                </a:srgbClr>
              </a:gs>
              <a:gs pos="52000">
                <a:srgbClr val="FF1911">
                  <a:alpha val="46000"/>
                </a:srgbClr>
              </a:gs>
              <a:gs pos="100000">
                <a:srgbClr val="FF1911">
                  <a:alpha val="76000"/>
                </a:srgbClr>
              </a:gs>
            </a:gsLst>
            <a:lin ang="0" scaled="0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cxnSp>
        <p:nvCxnSpPr>
          <p:cNvPr id="13" name="Connecteur droit 9">
            <a:extLst>
              <a:ext uri="{FF2B5EF4-FFF2-40B4-BE49-F238E27FC236}">
                <a16:creationId xmlns:a16="http://schemas.microsoft.com/office/drawing/2014/main" id="{A0EF034B-C5F1-3720-8312-597ED9A56C0B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19" name="Connecteur droit 9">
            <a:extLst>
              <a:ext uri="{FF2B5EF4-FFF2-40B4-BE49-F238E27FC236}">
                <a16:creationId xmlns:a16="http://schemas.microsoft.com/office/drawing/2014/main" id="{6B8F045C-5E1E-48BF-79A0-4C76A9EE2F21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27" name="Connecteur droit 9">
            <a:extLst>
              <a:ext uri="{FF2B5EF4-FFF2-40B4-BE49-F238E27FC236}">
                <a16:creationId xmlns:a16="http://schemas.microsoft.com/office/drawing/2014/main" id="{63177D06-8930-CE37-6252-FC3DD97ED575}"/>
              </a:ext>
            </a:extLst>
          </p:cNvPr>
          <p:cNvCxnSpPr>
            <a:cxnSpLocks/>
          </p:cNvCxnSpPr>
          <p:nvPr userDrawn="1"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0412592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CBF1043A-54F9-1DB7-E5BC-9EB59AF9AC07}"/>
              </a:ext>
            </a:extLst>
          </p:cNvPr>
          <p:cNvSpPr/>
          <p:nvPr/>
        </p:nvSpPr>
        <p:spPr>
          <a:xfrm>
            <a:off x="5703377" y="1021556"/>
            <a:ext cx="5382136" cy="4814888"/>
          </a:xfrm>
          <a:custGeom>
            <a:avLst/>
            <a:gdLst>
              <a:gd name="connsiteX0" fmla="*/ 1015225 w 5382136"/>
              <a:gd name="connsiteY0" fmla="*/ 4487000 h 4814888"/>
              <a:gd name="connsiteX1" fmla="*/ 1411077 w 5382136"/>
              <a:gd name="connsiteY1" fmla="*/ 4752097 h 4814888"/>
              <a:gd name="connsiteX2" fmla="*/ 1448597 w 5382136"/>
              <a:gd name="connsiteY2" fmla="*/ 4814888 h 4814888"/>
              <a:gd name="connsiteX3" fmla="*/ 657030 w 5382136"/>
              <a:gd name="connsiteY3" fmla="*/ 4814888 h 4814888"/>
              <a:gd name="connsiteX4" fmla="*/ 684916 w 5382136"/>
              <a:gd name="connsiteY4" fmla="*/ 4761498 h 4814888"/>
              <a:gd name="connsiteX5" fmla="*/ 1015225 w 5382136"/>
              <a:gd name="connsiteY5" fmla="*/ 4487000 h 4814888"/>
              <a:gd name="connsiteX6" fmla="*/ 0 w 5382136"/>
              <a:gd name="connsiteY6" fmla="*/ 0 h 4814888"/>
              <a:gd name="connsiteX7" fmla="*/ 5382136 w 5382136"/>
              <a:gd name="connsiteY7" fmla="*/ 0 h 4814888"/>
              <a:gd name="connsiteX8" fmla="*/ 5382136 w 5382136"/>
              <a:gd name="connsiteY8" fmla="*/ 4814888 h 4814888"/>
              <a:gd name="connsiteX9" fmla="*/ 2516573 w 5382136"/>
              <a:gd name="connsiteY9" fmla="*/ 4814888 h 4814888"/>
              <a:gd name="connsiteX10" fmla="*/ 2474008 w 5382136"/>
              <a:gd name="connsiteY10" fmla="*/ 4710811 h 4814888"/>
              <a:gd name="connsiteX11" fmla="*/ 1966108 w 5382136"/>
              <a:gd name="connsiteY11" fmla="*/ 3914993 h 4814888"/>
              <a:gd name="connsiteX12" fmla="*/ 1045180 w 5382136"/>
              <a:gd name="connsiteY12" fmla="*/ 3520712 h 4814888"/>
              <a:gd name="connsiteX13" fmla="*/ 897465 w 5382136"/>
              <a:gd name="connsiteY13" fmla="*/ 3530545 h 4814888"/>
              <a:gd name="connsiteX14" fmla="*/ 45065 w 5382136"/>
              <a:gd name="connsiteY14" fmla="*/ 3999172 h 4814888"/>
              <a:gd name="connsiteX15" fmla="*/ 0 w 5382136"/>
              <a:gd name="connsiteY15" fmla="*/ 4059123 h 481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382136" h="4814888">
                <a:moveTo>
                  <a:pt x="1015225" y="4487000"/>
                </a:moveTo>
                <a:cubicBezTo>
                  <a:pt x="1150236" y="4470388"/>
                  <a:pt x="1282658" y="4559305"/>
                  <a:pt x="1411077" y="4752097"/>
                </a:cubicBezTo>
                <a:lnTo>
                  <a:pt x="1448597" y="4814888"/>
                </a:lnTo>
                <a:lnTo>
                  <a:pt x="657030" y="4814888"/>
                </a:lnTo>
                <a:lnTo>
                  <a:pt x="684916" y="4761498"/>
                </a:lnTo>
                <a:cubicBezTo>
                  <a:pt x="826318" y="4510223"/>
                  <a:pt x="961747" y="4493551"/>
                  <a:pt x="1015225" y="4487000"/>
                </a:cubicBezTo>
                <a:close/>
                <a:moveTo>
                  <a:pt x="0" y="0"/>
                </a:moveTo>
                <a:lnTo>
                  <a:pt x="5382136" y="0"/>
                </a:lnTo>
                <a:lnTo>
                  <a:pt x="5382136" y="4814888"/>
                </a:lnTo>
                <a:lnTo>
                  <a:pt x="2516573" y="4814888"/>
                </a:lnTo>
                <a:lnTo>
                  <a:pt x="2474008" y="4710811"/>
                </a:lnTo>
                <a:cubicBezTo>
                  <a:pt x="2326912" y="4369464"/>
                  <a:pt x="2159999" y="4108160"/>
                  <a:pt x="1966108" y="3914993"/>
                </a:cubicBezTo>
                <a:cubicBezTo>
                  <a:pt x="1702317" y="3652125"/>
                  <a:pt x="1386413" y="3517520"/>
                  <a:pt x="1045180" y="3520712"/>
                </a:cubicBezTo>
                <a:cubicBezTo>
                  <a:pt x="996433" y="3521168"/>
                  <a:pt x="947169" y="3524437"/>
                  <a:pt x="897465" y="3530545"/>
                </a:cubicBezTo>
                <a:cubicBezTo>
                  <a:pt x="561731" y="3571880"/>
                  <a:pt x="274937" y="3729545"/>
                  <a:pt x="45065" y="3999172"/>
                </a:cubicBezTo>
                <a:lnTo>
                  <a:pt x="0" y="4059123"/>
                </a:lnTo>
                <a:close/>
              </a:path>
            </a:pathLst>
          </a:cu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47319CAA-C988-2341-7878-BA2AC2C3CC6F}"/>
              </a:ext>
            </a:extLst>
          </p:cNvPr>
          <p:cNvSpPr/>
          <p:nvPr userDrawn="1"/>
        </p:nvSpPr>
        <p:spPr>
          <a:xfrm>
            <a:off x="9909226" y="4375082"/>
            <a:ext cx="2282775" cy="2482918"/>
          </a:xfrm>
          <a:custGeom>
            <a:avLst/>
            <a:gdLst>
              <a:gd name="connsiteX0" fmla="*/ 2208614 w 2282775"/>
              <a:gd name="connsiteY0" fmla="*/ 767 h 2482918"/>
              <a:gd name="connsiteX1" fmla="*/ 2282775 w 2282775"/>
              <a:gd name="connsiteY1" fmla="*/ 4957 h 2482918"/>
              <a:gd name="connsiteX2" fmla="*/ 2282775 w 2282775"/>
              <a:gd name="connsiteY2" fmla="*/ 971235 h 2482918"/>
              <a:gd name="connsiteX3" fmla="*/ 2179489 w 2282775"/>
              <a:gd name="connsiteY3" fmla="*/ 965263 h 2482918"/>
              <a:gd name="connsiteX4" fmla="*/ 1303129 w 2282775"/>
              <a:gd name="connsiteY4" fmla="*/ 1333754 h 2482918"/>
              <a:gd name="connsiteX5" fmla="*/ 981182 w 2282775"/>
              <a:gd name="connsiteY5" fmla="*/ 2354036 h 2482918"/>
              <a:gd name="connsiteX6" fmla="*/ 966911 w 2282775"/>
              <a:gd name="connsiteY6" fmla="*/ 2482918 h 2482918"/>
              <a:gd name="connsiteX7" fmla="*/ 0 w 2282775"/>
              <a:gd name="connsiteY7" fmla="*/ 2482918 h 2482918"/>
              <a:gd name="connsiteX8" fmla="*/ 12293 w 2282775"/>
              <a:gd name="connsiteY8" fmla="*/ 2337795 h 2482918"/>
              <a:gd name="connsiteX9" fmla="*/ 141543 w 2282775"/>
              <a:gd name="connsiteY9" fmla="*/ 1610315 h 2482918"/>
              <a:gd name="connsiteX10" fmla="*/ 185507 w 2282775"/>
              <a:gd name="connsiteY10" fmla="*/ 1461362 h 2482918"/>
              <a:gd name="connsiteX11" fmla="*/ 1176287 w 2282775"/>
              <a:gd name="connsiteY11" fmla="*/ 1461362 h 2482918"/>
              <a:gd name="connsiteX12" fmla="*/ 1176287 w 2282775"/>
              <a:gd name="connsiteY12" fmla="*/ 220619 h 2482918"/>
              <a:gd name="connsiteX13" fmla="*/ 1298830 w 2282775"/>
              <a:gd name="connsiteY13" fmla="*/ 161887 h 2482918"/>
              <a:gd name="connsiteX14" fmla="*/ 1883342 w 2282775"/>
              <a:gd name="connsiteY14" fmla="*/ 14081 h 2482918"/>
              <a:gd name="connsiteX15" fmla="*/ 2208614 w 2282775"/>
              <a:gd name="connsiteY15" fmla="*/ 767 h 248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2775" h="2482918">
                <a:moveTo>
                  <a:pt x="2208614" y="767"/>
                </a:moveTo>
                <a:lnTo>
                  <a:pt x="2282775" y="4957"/>
                </a:lnTo>
                <a:lnTo>
                  <a:pt x="2282775" y="971235"/>
                </a:lnTo>
                <a:lnTo>
                  <a:pt x="2179489" y="965263"/>
                </a:lnTo>
                <a:cubicBezTo>
                  <a:pt x="1866276" y="957130"/>
                  <a:pt x="1528741" y="1041393"/>
                  <a:pt x="1303129" y="1333754"/>
                </a:cubicBezTo>
                <a:cubicBezTo>
                  <a:pt x="1132528" y="1554821"/>
                  <a:pt x="1036002" y="1920076"/>
                  <a:pt x="981182" y="2354036"/>
                </a:cubicBezTo>
                <a:lnTo>
                  <a:pt x="966911" y="2482918"/>
                </a:lnTo>
                <a:lnTo>
                  <a:pt x="0" y="2482918"/>
                </a:lnTo>
                <a:lnTo>
                  <a:pt x="12293" y="2337795"/>
                </a:lnTo>
                <a:cubicBezTo>
                  <a:pt x="42787" y="2065778"/>
                  <a:pt x="85437" y="1824593"/>
                  <a:pt x="141543" y="1610315"/>
                </a:cubicBezTo>
                <a:lnTo>
                  <a:pt x="185507" y="1461362"/>
                </a:lnTo>
                <a:lnTo>
                  <a:pt x="1176287" y="1461362"/>
                </a:lnTo>
                <a:lnTo>
                  <a:pt x="1176287" y="220619"/>
                </a:lnTo>
                <a:lnTo>
                  <a:pt x="1298830" y="161887"/>
                </a:lnTo>
                <a:cubicBezTo>
                  <a:pt x="1478966" y="86561"/>
                  <a:pt x="1674685" y="36811"/>
                  <a:pt x="1883342" y="14081"/>
                </a:cubicBezTo>
                <a:cubicBezTo>
                  <a:pt x="1990165" y="2449"/>
                  <a:pt x="2099030" y="-1924"/>
                  <a:pt x="2208614" y="767"/>
                </a:cubicBezTo>
                <a:close/>
              </a:path>
            </a:pathLst>
          </a:custGeom>
          <a:gradFill>
            <a:gsLst>
              <a:gs pos="0">
                <a:srgbClr val="FF1911">
                  <a:alpha val="76000"/>
                </a:srgbClr>
              </a:gs>
              <a:gs pos="100000">
                <a:srgbClr val="FF1911"/>
              </a:gs>
            </a:gsLst>
            <a:lin ang="0" scaled="0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13" name="Freeform: Shape 14">
            <a:extLst>
              <a:ext uri="{FF2B5EF4-FFF2-40B4-BE49-F238E27FC236}">
                <a16:creationId xmlns:a16="http://schemas.microsoft.com/office/drawing/2014/main" id="{8FCBAD91-0E6C-8F79-29E0-2394C004E052}"/>
              </a:ext>
            </a:extLst>
          </p:cNvPr>
          <p:cNvSpPr/>
          <p:nvPr/>
        </p:nvSpPr>
        <p:spPr>
          <a:xfrm>
            <a:off x="5118157" y="4542212"/>
            <a:ext cx="3412804" cy="2315789"/>
          </a:xfrm>
          <a:custGeom>
            <a:avLst/>
            <a:gdLst>
              <a:gd name="connsiteX0" fmla="*/ 1630400 w 3412804"/>
              <a:gd name="connsiteY0" fmla="*/ 56 h 2315789"/>
              <a:gd name="connsiteX1" fmla="*/ 2551328 w 3412804"/>
              <a:gd name="connsiteY1" fmla="*/ 394337 h 2315789"/>
              <a:gd name="connsiteX2" fmla="*/ 3121076 w 3412804"/>
              <a:gd name="connsiteY2" fmla="*/ 1341381 h 2315789"/>
              <a:gd name="connsiteX3" fmla="*/ 3378865 w 3412804"/>
              <a:gd name="connsiteY3" fmla="*/ 2172784 h 2315789"/>
              <a:gd name="connsiteX4" fmla="*/ 3412804 w 3412804"/>
              <a:gd name="connsiteY4" fmla="*/ 2315789 h 2315789"/>
              <a:gd name="connsiteX5" fmla="*/ 2419557 w 3412804"/>
              <a:gd name="connsiteY5" fmla="*/ 2315789 h 2315789"/>
              <a:gd name="connsiteX6" fmla="*/ 2382448 w 3412804"/>
              <a:gd name="connsiteY6" fmla="*/ 2175293 h 2315789"/>
              <a:gd name="connsiteX7" fmla="*/ 2222822 w 3412804"/>
              <a:gd name="connsiteY7" fmla="*/ 1690292 h 2315789"/>
              <a:gd name="connsiteX8" fmla="*/ 1600445 w 3412804"/>
              <a:gd name="connsiteY8" fmla="*/ 966344 h 2315789"/>
              <a:gd name="connsiteX9" fmla="*/ 1129557 w 3412804"/>
              <a:gd name="connsiteY9" fmla="*/ 1578632 h 2315789"/>
              <a:gd name="connsiteX10" fmla="*/ 998240 w 3412804"/>
              <a:gd name="connsiteY10" fmla="*/ 2145937 h 2315789"/>
              <a:gd name="connsiteX11" fmla="*/ 971758 w 3412804"/>
              <a:gd name="connsiteY11" fmla="*/ 2315789 h 2315789"/>
              <a:gd name="connsiteX12" fmla="*/ 0 w 3412804"/>
              <a:gd name="connsiteY12" fmla="*/ 2315789 h 2315789"/>
              <a:gd name="connsiteX13" fmla="*/ 17489 w 3412804"/>
              <a:gd name="connsiteY13" fmla="*/ 2177188 h 2315789"/>
              <a:gd name="connsiteX14" fmla="*/ 210673 w 3412804"/>
              <a:gd name="connsiteY14" fmla="*/ 1287848 h 2315789"/>
              <a:gd name="connsiteX15" fmla="*/ 630285 w 3412804"/>
              <a:gd name="connsiteY15" fmla="*/ 478516 h 2315789"/>
              <a:gd name="connsiteX16" fmla="*/ 1482685 w 3412804"/>
              <a:gd name="connsiteY16" fmla="*/ 9889 h 2315789"/>
              <a:gd name="connsiteX17" fmla="*/ 1630400 w 3412804"/>
              <a:gd name="connsiteY17" fmla="*/ 56 h 231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12804" h="2315789">
                <a:moveTo>
                  <a:pt x="1630400" y="56"/>
                </a:moveTo>
                <a:cubicBezTo>
                  <a:pt x="1971633" y="-3136"/>
                  <a:pt x="2287537" y="131469"/>
                  <a:pt x="2551328" y="394337"/>
                </a:cubicBezTo>
                <a:cubicBezTo>
                  <a:pt x="2772917" y="615099"/>
                  <a:pt x="2959270" y="924857"/>
                  <a:pt x="3121076" y="1341381"/>
                </a:cubicBezTo>
                <a:cubicBezTo>
                  <a:pt x="3221395" y="1599620"/>
                  <a:pt x="3305630" y="1881480"/>
                  <a:pt x="3378865" y="2172784"/>
                </a:cubicBezTo>
                <a:lnTo>
                  <a:pt x="3412804" y="2315789"/>
                </a:lnTo>
                <a:lnTo>
                  <a:pt x="2419557" y="2315789"/>
                </a:lnTo>
                <a:lnTo>
                  <a:pt x="2382448" y="2175293"/>
                </a:lnTo>
                <a:cubicBezTo>
                  <a:pt x="2334064" y="2003871"/>
                  <a:pt x="2281231" y="1840635"/>
                  <a:pt x="2222822" y="1690292"/>
                </a:cubicBezTo>
                <a:cubicBezTo>
                  <a:pt x="2025853" y="1183340"/>
                  <a:pt x="1816462" y="939765"/>
                  <a:pt x="1600445" y="966344"/>
                </a:cubicBezTo>
                <a:cubicBezTo>
                  <a:pt x="1529141" y="975078"/>
                  <a:pt x="1312145" y="1001807"/>
                  <a:pt x="1129557" y="1578632"/>
                </a:cubicBezTo>
                <a:cubicBezTo>
                  <a:pt x="1075035" y="1750894"/>
                  <a:pt x="1032658" y="1943836"/>
                  <a:pt x="998240" y="2145937"/>
                </a:cubicBezTo>
                <a:lnTo>
                  <a:pt x="971758" y="2315789"/>
                </a:lnTo>
                <a:lnTo>
                  <a:pt x="0" y="2315789"/>
                </a:lnTo>
                <a:lnTo>
                  <a:pt x="17489" y="2177188"/>
                </a:lnTo>
                <a:cubicBezTo>
                  <a:pt x="62609" y="1869887"/>
                  <a:pt x="122655" y="1565870"/>
                  <a:pt x="210673" y="1287848"/>
                </a:cubicBezTo>
                <a:cubicBezTo>
                  <a:pt x="318117" y="948424"/>
                  <a:pt x="455378" y="683691"/>
                  <a:pt x="630285" y="478516"/>
                </a:cubicBezTo>
                <a:cubicBezTo>
                  <a:pt x="860157" y="208889"/>
                  <a:pt x="1146951" y="51224"/>
                  <a:pt x="1482685" y="9889"/>
                </a:cubicBezTo>
                <a:cubicBezTo>
                  <a:pt x="1532389" y="3781"/>
                  <a:pt x="1581653" y="512"/>
                  <a:pt x="1630400" y="56"/>
                </a:cubicBezTo>
                <a:close/>
              </a:path>
            </a:pathLst>
          </a:custGeom>
          <a:gradFill>
            <a:gsLst>
              <a:gs pos="0">
                <a:srgbClr val="FF1911">
                  <a:alpha val="0"/>
                </a:srgbClr>
              </a:gs>
              <a:gs pos="52000">
                <a:srgbClr val="FF1911">
                  <a:alpha val="46000"/>
                </a:srgbClr>
              </a:gs>
              <a:gs pos="100000">
                <a:srgbClr val="FF1911">
                  <a:alpha val="76000"/>
                </a:srgbClr>
              </a:gs>
            </a:gsLst>
            <a:lin ang="0" scaled="0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A0678-1D93-8584-3D6E-A44BAA9D8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643D4-E009-6009-5666-69ED99F76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5" name="Connecteur droit 9">
            <a:extLst>
              <a:ext uri="{FF2B5EF4-FFF2-40B4-BE49-F238E27FC236}">
                <a16:creationId xmlns:a16="http://schemas.microsoft.com/office/drawing/2014/main" id="{E19641F3-48DF-830D-5D19-AE4BC6CE5942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9E10C053-7FC6-D72A-FB5F-409EF39ED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676041"/>
            <a:ext cx="4545013" cy="124165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</a:t>
            </a:r>
            <a:br>
              <a:rPr lang="en-US"/>
            </a:br>
            <a:r>
              <a:rPr lang="en-US"/>
              <a:t>on two lines</a:t>
            </a:r>
            <a:endParaRPr lang="pt-BR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30D8F05C-DA18-093A-A5B7-B8BDB62354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7" y="323216"/>
            <a:ext cx="4545013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  <a:p>
            <a:pPr lvl="0"/>
            <a:endParaRPr lang="pt-BR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79AB116D-0DB0-EFC1-1773-2E021822C2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2576645"/>
            <a:ext cx="4545012" cy="2917211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lnSpc>
                <a:spcPct val="85000"/>
              </a:lnSpc>
              <a:defRPr sz="2000">
                <a:latin typeface="Jost SemiBold" charset="0"/>
                <a:ea typeface="Jost SemiBold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BF6F31F5-6F56-0579-226C-876934E00EC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27870" y="4773124"/>
            <a:ext cx="147234" cy="147234"/>
          </a:xfrm>
          <a:prstGeom prst="ellipse">
            <a:avLst/>
          </a:prstGeom>
          <a:solidFill>
            <a:srgbClr val="FFC000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  <a:ea typeface="Jost SemiBold" charset="0"/>
              </a:defRPr>
            </a:lvl2pPr>
            <a:lvl3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3pPr>
            <a:lvl4pPr marL="0" indent="0"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4pPr>
            <a:lvl5pPr marL="0" indent="0"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5pPr>
            <a:lvl6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6pPr>
            <a:lvl7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7pPr>
            <a:lvl8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8pPr>
            <a:lvl9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B91853EB-B294-0F66-3E8D-F718F03FC11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27870" y="5059661"/>
            <a:ext cx="147234" cy="147234"/>
          </a:xfrm>
          <a:prstGeom prst="ellipse">
            <a:avLst/>
          </a:prstGeom>
          <a:solidFill>
            <a:srgbClr val="00ADA7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  <a:ea typeface="Jost SemiBold" charset="0"/>
              </a:defRPr>
            </a:lvl2pPr>
            <a:lvl3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3pPr>
            <a:lvl4pPr marL="0" indent="0"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4pPr>
            <a:lvl5pPr marL="0" indent="0"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5pPr>
            <a:lvl6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6pPr>
            <a:lvl7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7pPr>
            <a:lvl8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8pPr>
            <a:lvl9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5A991CD4-4CF1-C9C8-F049-A15026DD486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227870" y="5346198"/>
            <a:ext cx="147234" cy="147234"/>
          </a:xfrm>
          <a:prstGeom prst="ellipse">
            <a:avLst/>
          </a:prstGeom>
          <a:solidFill>
            <a:srgbClr val="976FAE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  <a:ea typeface="Jost SemiBold" charset="0"/>
              </a:defRPr>
            </a:lvl2pPr>
            <a:lvl3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3pPr>
            <a:lvl4pPr marL="0" indent="0"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4pPr>
            <a:lvl5pPr marL="0" indent="0"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5pPr>
            <a:lvl6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6pPr>
            <a:lvl7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7pPr>
            <a:lvl8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8pPr>
            <a:lvl9pPr marL="0" indent="0">
              <a:buFont typeface="Arial" panose="020B0604020202020204" pitchFamily="34" charset="0"/>
              <a:buNone/>
              <a:defRPr sz="100">
                <a:solidFill>
                  <a:schemeClr val="bg1">
                    <a:alpha val="0"/>
                  </a:schemeClr>
                </a:solidFill>
                <a:latin typeface="+mn-lt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D885273D-0EC7-E1A0-27CE-7C0EBC24F21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488428" y="4734083"/>
            <a:ext cx="2430128" cy="225317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20000"/>
              </a:lnSpc>
              <a:spcAft>
                <a:spcPts val="0"/>
              </a:spcAft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20000"/>
              </a:lnSpc>
              <a:spcAft>
                <a:spcPts val="0"/>
              </a:spcAft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F6C402D3-C27C-0ABB-F929-291DB7D0E0E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488428" y="5020620"/>
            <a:ext cx="2430128" cy="225317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20000"/>
              </a:lnSpc>
              <a:spcAft>
                <a:spcPts val="0"/>
              </a:spcAft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20000"/>
              </a:lnSpc>
              <a:spcAft>
                <a:spcPts val="0"/>
              </a:spcAft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B03D2967-8736-0DFC-7955-8B5EA59AF04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488428" y="5307157"/>
            <a:ext cx="2430128" cy="225317"/>
          </a:xfrm>
        </p:spPr>
        <p:txBody>
          <a:bodyPr>
            <a:noAutofit/>
          </a:bodyPr>
          <a:lstStyle>
            <a:lvl1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20000"/>
              </a:lnSpc>
              <a:spcAft>
                <a:spcPts val="0"/>
              </a:spcAft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20000"/>
              </a:lnSpc>
              <a:spcAft>
                <a:spcPts val="0"/>
              </a:spcAft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none" spc="0" baseline="0">
                <a:solidFill>
                  <a:srgbClr val="404040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hart Placeholder 29">
            <a:extLst>
              <a:ext uri="{FF2B5EF4-FFF2-40B4-BE49-F238E27FC236}">
                <a16:creationId xmlns:a16="http://schemas.microsoft.com/office/drawing/2014/main" id="{0F48948B-808E-5431-3F05-188B0D4BD780}"/>
              </a:ext>
            </a:extLst>
          </p:cNvPr>
          <p:cNvSpPr>
            <a:spLocks noGrp="1"/>
          </p:cNvSpPr>
          <p:nvPr>
            <p:ph type="chart" sz="quarter" idx="28" hasCustomPrompt="1"/>
          </p:nvPr>
        </p:nvSpPr>
        <p:spPr>
          <a:xfrm>
            <a:off x="5883720" y="1189185"/>
            <a:ext cx="5021451" cy="3292621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pt-BR"/>
              <a:t>GRAPH</a:t>
            </a:r>
          </a:p>
        </p:txBody>
      </p:sp>
      <p:cxnSp>
        <p:nvCxnSpPr>
          <p:cNvPr id="15" name="Connecteur droit 9">
            <a:extLst>
              <a:ext uri="{FF2B5EF4-FFF2-40B4-BE49-F238E27FC236}">
                <a16:creationId xmlns:a16="http://schemas.microsoft.com/office/drawing/2014/main" id="{C85D86B6-BFFB-7058-0500-C5CC9FC9A310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26" name="Connecteur droit 9">
            <a:extLst>
              <a:ext uri="{FF2B5EF4-FFF2-40B4-BE49-F238E27FC236}">
                <a16:creationId xmlns:a16="http://schemas.microsoft.com/office/drawing/2014/main" id="{F3098956-4B2E-857E-DC40-BBDDB2BA1CE0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28" name="Connecteur droit 9">
            <a:extLst>
              <a:ext uri="{FF2B5EF4-FFF2-40B4-BE49-F238E27FC236}">
                <a16:creationId xmlns:a16="http://schemas.microsoft.com/office/drawing/2014/main" id="{2A53481F-5022-AD2E-1832-3B31539607E0}"/>
              </a:ext>
            </a:extLst>
          </p:cNvPr>
          <p:cNvCxnSpPr>
            <a:cxnSpLocks/>
          </p:cNvCxnSpPr>
          <p:nvPr userDrawn="1"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600353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lock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77AFB0-ED65-4555-37B3-6300D020C9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CEE68-C835-40AA-6E49-A3CC45AB14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5" name="Connecteur droit 9">
            <a:extLst>
              <a:ext uri="{FF2B5EF4-FFF2-40B4-BE49-F238E27FC236}">
                <a16:creationId xmlns:a16="http://schemas.microsoft.com/office/drawing/2014/main" id="{0E0F51DF-F5C8-02E1-AF81-17E449BEEB1D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3DC8A0EB-1DC0-581A-DCEB-B40124D4F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8" y="676041"/>
            <a:ext cx="7450138" cy="124165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</a:t>
            </a:r>
            <a:br>
              <a:rPr lang="en-US"/>
            </a:br>
            <a:r>
              <a:rPr lang="en-US"/>
              <a:t>on two lines</a:t>
            </a:r>
            <a:endParaRPr lang="fr-FR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B854A4E-EE10-EC05-F77B-08F9CD3F1A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23216"/>
            <a:ext cx="7450138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  <a:p>
            <a:pPr lvl="0"/>
            <a:endParaRPr lang="pt-BR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3985D12-75FF-94F9-48A1-CB13244A80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2454888"/>
            <a:ext cx="3576637" cy="33290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lnSpc>
                <a:spcPct val="85000"/>
              </a:lnSpc>
              <a:defRPr sz="2000">
                <a:latin typeface="Jost SemiBold" charset="0"/>
                <a:ea typeface="Jost SemiBold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016502BB-2F7A-2EF9-953C-C2D75E8CDD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7680" y="2454888"/>
            <a:ext cx="3576637" cy="33290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lnSpc>
                <a:spcPct val="85000"/>
              </a:lnSpc>
              <a:defRPr sz="2000">
                <a:latin typeface="Jost SemiBold" charset="0"/>
                <a:ea typeface="Jost SemiBold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28" name="Espace réservé pour une image  27">
            <a:extLst>
              <a:ext uri="{FF2B5EF4-FFF2-40B4-BE49-F238E27FC236}">
                <a16:creationId xmlns:a16="http://schemas.microsoft.com/office/drawing/2014/main" id="{B3C2EAF5-E14E-0C6F-718E-BA47FC90B68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81976" y="1299098"/>
            <a:ext cx="3576637" cy="4594240"/>
          </a:xfrm>
          <a:custGeom>
            <a:avLst/>
            <a:gdLst>
              <a:gd name="connsiteX0" fmla="*/ 0 w 3576637"/>
              <a:gd name="connsiteY0" fmla="*/ 0 h 4594240"/>
              <a:gd name="connsiteX1" fmla="*/ 3576637 w 3576637"/>
              <a:gd name="connsiteY1" fmla="*/ 0 h 4594240"/>
              <a:gd name="connsiteX2" fmla="*/ 3576637 w 3576637"/>
              <a:gd name="connsiteY2" fmla="*/ 1211980 h 4594240"/>
              <a:gd name="connsiteX3" fmla="*/ 3575961 w 3576637"/>
              <a:gd name="connsiteY3" fmla="*/ 1212673 h 4594240"/>
              <a:gd name="connsiteX4" fmla="*/ 3079588 w 3576637"/>
              <a:gd name="connsiteY4" fmla="*/ 2470861 h 4594240"/>
              <a:gd name="connsiteX5" fmla="*/ 3489622 w 3576637"/>
              <a:gd name="connsiteY5" fmla="*/ 3847776 h 4594240"/>
              <a:gd name="connsiteX6" fmla="*/ 3576637 w 3576637"/>
              <a:gd name="connsiteY6" fmla="*/ 4002220 h 4594240"/>
              <a:gd name="connsiteX7" fmla="*/ 3576637 w 3576637"/>
              <a:gd name="connsiteY7" fmla="*/ 4594240 h 4594240"/>
              <a:gd name="connsiteX8" fmla="*/ 0 w 3576637"/>
              <a:gd name="connsiteY8" fmla="*/ 4594240 h 4594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76637" h="4594240">
                <a:moveTo>
                  <a:pt x="0" y="0"/>
                </a:moveTo>
                <a:lnTo>
                  <a:pt x="3576637" y="0"/>
                </a:lnTo>
                <a:lnTo>
                  <a:pt x="3576637" y="1211980"/>
                </a:lnTo>
                <a:lnTo>
                  <a:pt x="3575961" y="1212673"/>
                </a:lnTo>
                <a:cubicBezTo>
                  <a:pt x="3256428" y="1572663"/>
                  <a:pt x="3085630" y="2003820"/>
                  <a:pt x="3079588" y="2470861"/>
                </a:cubicBezTo>
                <a:cubicBezTo>
                  <a:pt x="3074369" y="2875060"/>
                  <a:pt x="3205399" y="3317224"/>
                  <a:pt x="3489622" y="3847776"/>
                </a:cubicBezTo>
                <a:lnTo>
                  <a:pt x="3576637" y="4002220"/>
                </a:lnTo>
                <a:lnTo>
                  <a:pt x="3576637" y="4594240"/>
                </a:lnTo>
                <a:lnTo>
                  <a:pt x="0" y="459424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</a:t>
            </a:r>
          </a:p>
        </p:txBody>
      </p: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4119A719-9D9A-F178-3885-258BE507085D}"/>
              </a:ext>
            </a:extLst>
          </p:cNvPr>
          <p:cNvSpPr/>
          <p:nvPr userDrawn="1"/>
        </p:nvSpPr>
        <p:spPr>
          <a:xfrm rot="19384670">
            <a:off x="11035028" y="2514665"/>
            <a:ext cx="2312138" cy="3080010"/>
          </a:xfrm>
          <a:custGeom>
            <a:avLst/>
            <a:gdLst>
              <a:gd name="connsiteX0" fmla="*/ 2312138 w 2312138"/>
              <a:gd name="connsiteY0" fmla="*/ 3011 h 3080010"/>
              <a:gd name="connsiteX1" fmla="*/ 0 w 2312138"/>
              <a:gd name="connsiteY1" fmla="*/ 3080010 h 3080010"/>
              <a:gd name="connsiteX2" fmla="*/ 11164 w 2312138"/>
              <a:gd name="connsiteY2" fmla="*/ 2820182 h 3080010"/>
              <a:gd name="connsiteX3" fmla="*/ 49622 w 2312138"/>
              <a:gd name="connsiteY3" fmla="*/ 2366153 h 3080010"/>
              <a:gd name="connsiteX4" fmla="*/ 583986 w 2312138"/>
              <a:gd name="connsiteY4" fmla="*/ 753994 h 3080010"/>
              <a:gd name="connsiteX5" fmla="*/ 1943367 w 2312138"/>
              <a:gd name="connsiteY5" fmla="*/ 14252 h 3080010"/>
              <a:gd name="connsiteX6" fmla="*/ 2272585 w 2312138"/>
              <a:gd name="connsiteY6" fmla="*/ 776 h 308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2138" h="3080010">
                <a:moveTo>
                  <a:pt x="2312138" y="3011"/>
                </a:moveTo>
                <a:lnTo>
                  <a:pt x="0" y="3080010"/>
                </a:lnTo>
                <a:lnTo>
                  <a:pt x="11164" y="2820182"/>
                </a:lnTo>
                <a:cubicBezTo>
                  <a:pt x="20621" y="2665295"/>
                  <a:pt x="33104" y="2513462"/>
                  <a:pt x="49622" y="2366153"/>
                </a:cubicBezTo>
                <a:cubicBezTo>
                  <a:pt x="131926" y="1631975"/>
                  <a:pt x="301716" y="1119712"/>
                  <a:pt x="583986" y="753994"/>
                </a:cubicBezTo>
                <a:cubicBezTo>
                  <a:pt x="910152" y="331426"/>
                  <a:pt x="1380199" y="75599"/>
                  <a:pt x="1943367" y="14252"/>
                </a:cubicBezTo>
                <a:cubicBezTo>
                  <a:pt x="2051486" y="2478"/>
                  <a:pt x="2161671" y="-1947"/>
                  <a:pt x="2272585" y="776"/>
                </a:cubicBezTo>
                <a:close/>
              </a:path>
            </a:pathLst>
          </a:custGeom>
          <a:gradFill>
            <a:gsLst>
              <a:gs pos="0">
                <a:srgbClr val="FF1911">
                  <a:alpha val="15000"/>
                </a:srgbClr>
              </a:gs>
              <a:gs pos="50000">
                <a:srgbClr val="FF1911">
                  <a:alpha val="65000"/>
                </a:srgbClr>
              </a:gs>
              <a:gs pos="100000">
                <a:srgbClr val="FF1911"/>
              </a:gs>
            </a:gsLst>
            <a:lin ang="21000000" scaled="0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E89E99BB-5083-2062-8545-C682B090A1CD}"/>
              </a:ext>
            </a:extLst>
          </p:cNvPr>
          <p:cNvSpPr/>
          <p:nvPr/>
        </p:nvSpPr>
        <p:spPr>
          <a:xfrm rot="19384670">
            <a:off x="7582603" y="5007477"/>
            <a:ext cx="3155335" cy="3110141"/>
          </a:xfrm>
          <a:custGeom>
            <a:avLst/>
            <a:gdLst>
              <a:gd name="connsiteX0" fmla="*/ 1494843 w 3155335"/>
              <a:gd name="connsiteY0" fmla="*/ 36783 h 3110141"/>
              <a:gd name="connsiteX1" fmla="*/ 1197582 w 3155335"/>
              <a:gd name="connsiteY1" fmla="*/ 432379 h 3110141"/>
              <a:gd name="connsiteX2" fmla="*/ 2795748 w 3155335"/>
              <a:gd name="connsiteY2" fmla="*/ 1633283 h 3110141"/>
              <a:gd name="connsiteX3" fmla="*/ 2838824 w 3155335"/>
              <a:gd name="connsiteY3" fmla="*/ 1765848 h 3110141"/>
              <a:gd name="connsiteX4" fmla="*/ 3153113 w 3155335"/>
              <a:gd name="connsiteY4" fmla="*/ 3097977 h 3110141"/>
              <a:gd name="connsiteX5" fmla="*/ 3155335 w 3155335"/>
              <a:gd name="connsiteY5" fmla="*/ 3110141 h 3110141"/>
              <a:gd name="connsiteX6" fmla="*/ 1951524 w 3155335"/>
              <a:gd name="connsiteY6" fmla="*/ 2205565 h 3110141"/>
              <a:gd name="connsiteX7" fmla="*/ 1950498 w 3155335"/>
              <a:gd name="connsiteY7" fmla="*/ 2201680 h 3110141"/>
              <a:gd name="connsiteX8" fmla="*/ 1788936 w 3155335"/>
              <a:gd name="connsiteY8" fmla="*/ 1710796 h 3110141"/>
              <a:gd name="connsiteX9" fmla="*/ 1159009 w 3155335"/>
              <a:gd name="connsiteY9" fmla="*/ 978066 h 3110141"/>
              <a:gd name="connsiteX10" fmla="*/ 788831 w 3155335"/>
              <a:gd name="connsiteY10" fmla="*/ 1324553 h 3110141"/>
              <a:gd name="connsiteX11" fmla="*/ 786358 w 3155335"/>
              <a:gd name="connsiteY11" fmla="*/ 1330029 h 3110141"/>
              <a:gd name="connsiteX12" fmla="*/ 0 w 3155335"/>
              <a:gd name="connsiteY12" fmla="*/ 739138 h 3110141"/>
              <a:gd name="connsiteX13" fmla="*/ 51330 w 3155335"/>
              <a:gd name="connsiteY13" fmla="*/ 651611 h 3110141"/>
              <a:gd name="connsiteX14" fmla="*/ 177081 w 3155335"/>
              <a:gd name="connsiteY14" fmla="*/ 484321 h 3110141"/>
              <a:gd name="connsiteX15" fmla="*/ 1039821 w 3155335"/>
              <a:gd name="connsiteY15" fmla="*/ 10009 h 3110141"/>
              <a:gd name="connsiteX16" fmla="*/ 1425370 w 3155335"/>
              <a:gd name="connsiteY16" fmla="*/ 20234 h 3110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55335" h="3110141">
                <a:moveTo>
                  <a:pt x="1494843" y="36783"/>
                </a:moveTo>
                <a:lnTo>
                  <a:pt x="1197582" y="432379"/>
                </a:lnTo>
                <a:lnTo>
                  <a:pt x="2795748" y="1633283"/>
                </a:lnTo>
                <a:lnTo>
                  <a:pt x="2838824" y="1765848"/>
                </a:lnTo>
                <a:cubicBezTo>
                  <a:pt x="2968639" y="2188385"/>
                  <a:pt x="3067615" y="2648573"/>
                  <a:pt x="3153113" y="3097977"/>
                </a:cubicBezTo>
                <a:lnTo>
                  <a:pt x="3155335" y="3110141"/>
                </a:lnTo>
                <a:lnTo>
                  <a:pt x="1951524" y="2205565"/>
                </a:lnTo>
                <a:lnTo>
                  <a:pt x="1950498" y="2201680"/>
                </a:lnTo>
                <a:cubicBezTo>
                  <a:pt x="1901527" y="2028179"/>
                  <a:pt x="1848052" y="1862962"/>
                  <a:pt x="1788936" y="1710796"/>
                </a:cubicBezTo>
                <a:cubicBezTo>
                  <a:pt x="1589577" y="1197695"/>
                  <a:pt x="1377647" y="951165"/>
                  <a:pt x="1159009" y="978066"/>
                </a:cubicBezTo>
                <a:cubicBezTo>
                  <a:pt x="1100372" y="985248"/>
                  <a:pt x="944388" y="1004455"/>
                  <a:pt x="788831" y="1324553"/>
                </a:cubicBezTo>
                <a:lnTo>
                  <a:pt x="786358" y="1330029"/>
                </a:lnTo>
                <a:lnTo>
                  <a:pt x="0" y="739138"/>
                </a:lnTo>
                <a:lnTo>
                  <a:pt x="51330" y="651611"/>
                </a:lnTo>
                <a:cubicBezTo>
                  <a:pt x="90948" y="591921"/>
                  <a:pt x="132823" y="536237"/>
                  <a:pt x="177081" y="484321"/>
                </a:cubicBezTo>
                <a:cubicBezTo>
                  <a:pt x="409741" y="211423"/>
                  <a:pt x="700013" y="51846"/>
                  <a:pt x="1039821" y="10009"/>
                </a:cubicBezTo>
                <a:cubicBezTo>
                  <a:pt x="1171874" y="-6220"/>
                  <a:pt x="1300867" y="-2642"/>
                  <a:pt x="1425370" y="20234"/>
                </a:cubicBezTo>
                <a:close/>
              </a:path>
            </a:pathLst>
          </a:custGeom>
          <a:gradFill>
            <a:gsLst>
              <a:gs pos="0">
                <a:srgbClr val="FF1911">
                  <a:alpha val="15000"/>
                </a:srgbClr>
              </a:gs>
              <a:gs pos="57000">
                <a:srgbClr val="FF1911">
                  <a:alpha val="46000"/>
                </a:srgbClr>
              </a:gs>
              <a:gs pos="100000">
                <a:srgbClr val="FF1911">
                  <a:alpha val="46000"/>
                </a:srgbClr>
              </a:gs>
            </a:gsLst>
            <a:lin ang="0" scaled="0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cxnSp>
        <p:nvCxnSpPr>
          <p:cNvPr id="8" name="Connecteur droit 9">
            <a:extLst>
              <a:ext uri="{FF2B5EF4-FFF2-40B4-BE49-F238E27FC236}">
                <a16:creationId xmlns:a16="http://schemas.microsoft.com/office/drawing/2014/main" id="{93DB13E3-9467-D634-9BE0-4C4D6B1C340E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13" name="Connecteur droit 9">
            <a:extLst>
              <a:ext uri="{FF2B5EF4-FFF2-40B4-BE49-F238E27FC236}">
                <a16:creationId xmlns:a16="http://schemas.microsoft.com/office/drawing/2014/main" id="{E1B8E181-DBF6-2EEC-A59D-44F2D5EAC28B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2" name="Connecteur droit 9">
            <a:extLst>
              <a:ext uri="{FF2B5EF4-FFF2-40B4-BE49-F238E27FC236}">
                <a16:creationId xmlns:a16="http://schemas.microsoft.com/office/drawing/2014/main" id="{F70BD5CA-98B6-1925-14E4-A612B5A97CE8}"/>
              </a:ext>
            </a:extLst>
          </p:cNvPr>
          <p:cNvCxnSpPr>
            <a:cxnSpLocks/>
          </p:cNvCxnSpPr>
          <p:nvPr userDrawn="1"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488321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+ KPI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Espace réservé pour une image  62">
            <a:extLst>
              <a:ext uri="{FF2B5EF4-FFF2-40B4-BE49-F238E27FC236}">
                <a16:creationId xmlns:a16="http://schemas.microsoft.com/office/drawing/2014/main" id="{0B6FBF20-1651-F5CA-2B0C-24A22FBCE32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797586" y="0"/>
            <a:ext cx="5394414" cy="2988423"/>
          </a:xfrm>
          <a:custGeom>
            <a:avLst/>
            <a:gdLst>
              <a:gd name="connsiteX0" fmla="*/ 4470161 w 5394414"/>
              <a:gd name="connsiteY0" fmla="*/ 422380 h 2988423"/>
              <a:gd name="connsiteX1" fmla="*/ 4470165 w 5394414"/>
              <a:gd name="connsiteY1" fmla="*/ 422399 h 2988423"/>
              <a:gd name="connsiteX2" fmla="*/ 4470161 w 5394414"/>
              <a:gd name="connsiteY2" fmla="*/ 422399 h 2988423"/>
              <a:gd name="connsiteX3" fmla="*/ 4711285 w 5394414"/>
              <a:gd name="connsiteY3" fmla="*/ 419499 h 2988423"/>
              <a:gd name="connsiteX4" fmla="*/ 4735955 w 5394414"/>
              <a:gd name="connsiteY4" fmla="*/ 419499 h 2988423"/>
              <a:gd name="connsiteX5" fmla="*/ 4735955 w 5394414"/>
              <a:gd name="connsiteY5" fmla="*/ 447958 h 2988423"/>
              <a:gd name="connsiteX6" fmla="*/ 4711285 w 5394414"/>
              <a:gd name="connsiteY6" fmla="*/ 451068 h 2988423"/>
              <a:gd name="connsiteX7" fmla="*/ 4689249 w 5394414"/>
              <a:gd name="connsiteY7" fmla="*/ 434804 h 2988423"/>
              <a:gd name="connsiteX8" fmla="*/ 4711285 w 5394414"/>
              <a:gd name="connsiteY8" fmla="*/ 419499 h 2988423"/>
              <a:gd name="connsiteX9" fmla="*/ 4493389 w 5394414"/>
              <a:gd name="connsiteY9" fmla="*/ 370456 h 2988423"/>
              <a:gd name="connsiteX10" fmla="*/ 4516867 w 5394414"/>
              <a:gd name="connsiteY10" fmla="*/ 399644 h 2988423"/>
              <a:gd name="connsiteX11" fmla="*/ 4470142 w 5394414"/>
              <a:gd name="connsiteY11" fmla="*/ 399644 h 2988423"/>
              <a:gd name="connsiteX12" fmla="*/ 4493389 w 5394414"/>
              <a:gd name="connsiteY12" fmla="*/ 370456 h 2988423"/>
              <a:gd name="connsiteX13" fmla="*/ 4948120 w 5394414"/>
              <a:gd name="connsiteY13" fmla="*/ 347739 h 2988423"/>
              <a:gd name="connsiteX14" fmla="*/ 4906663 w 5394414"/>
              <a:gd name="connsiteY14" fmla="*/ 383859 h 2988423"/>
              <a:gd name="connsiteX15" fmla="*/ 4929660 w 5394414"/>
              <a:gd name="connsiteY15" fmla="*/ 416638 h 2988423"/>
              <a:gd name="connsiteX16" fmla="*/ 4949331 w 5394414"/>
              <a:gd name="connsiteY16" fmla="*/ 423839 h 2988423"/>
              <a:gd name="connsiteX17" fmla="*/ 4965387 w 5394414"/>
              <a:gd name="connsiteY17" fmla="*/ 438683 h 2988423"/>
              <a:gd name="connsiteX18" fmla="*/ 4947889 w 5394414"/>
              <a:gd name="connsiteY18" fmla="*/ 451126 h 2988423"/>
              <a:gd name="connsiteX19" fmla="*/ 4922969 w 5394414"/>
              <a:gd name="connsiteY19" fmla="*/ 445615 h 2988423"/>
              <a:gd name="connsiteX20" fmla="*/ 4917450 w 5394414"/>
              <a:gd name="connsiteY20" fmla="*/ 444175 h 2988423"/>
              <a:gd name="connsiteX21" fmla="*/ 4905471 w 5394414"/>
              <a:gd name="connsiteY21" fmla="*/ 456138 h 2988423"/>
              <a:gd name="connsiteX22" fmla="*/ 4912893 w 5394414"/>
              <a:gd name="connsiteY22" fmla="*/ 467141 h 2988423"/>
              <a:gd name="connsiteX23" fmla="*/ 4947389 w 5394414"/>
              <a:gd name="connsiteY23" fmla="*/ 473843 h 2988423"/>
              <a:gd name="connsiteX24" fmla="*/ 4990038 w 5394414"/>
              <a:gd name="connsiteY24" fmla="*/ 436282 h 2988423"/>
              <a:gd name="connsiteX25" fmla="*/ 4964637 w 5394414"/>
              <a:gd name="connsiteY25" fmla="*/ 402793 h 2988423"/>
              <a:gd name="connsiteX26" fmla="*/ 4941159 w 5394414"/>
              <a:gd name="connsiteY26" fmla="*/ 395131 h 2988423"/>
              <a:gd name="connsiteX27" fmla="*/ 4931333 w 5394414"/>
              <a:gd name="connsiteY27" fmla="*/ 383398 h 2988423"/>
              <a:gd name="connsiteX28" fmla="*/ 4947620 w 5394414"/>
              <a:gd name="connsiteY28" fmla="*/ 370475 h 2988423"/>
              <a:gd name="connsiteX29" fmla="*/ 4971348 w 5394414"/>
              <a:gd name="connsiteY29" fmla="*/ 375256 h 2988423"/>
              <a:gd name="connsiteX30" fmla="*/ 4977097 w 5394414"/>
              <a:gd name="connsiteY30" fmla="*/ 376447 h 2988423"/>
              <a:gd name="connsiteX31" fmla="*/ 4988595 w 5394414"/>
              <a:gd name="connsiteY31" fmla="*/ 364964 h 2988423"/>
              <a:gd name="connsiteX32" fmla="*/ 4980693 w 5394414"/>
              <a:gd name="connsiteY32" fmla="*/ 353711 h 2988423"/>
              <a:gd name="connsiteX33" fmla="*/ 4948120 w 5394414"/>
              <a:gd name="connsiteY33" fmla="*/ 347739 h 2988423"/>
              <a:gd name="connsiteX34" fmla="*/ 4836037 w 5394414"/>
              <a:gd name="connsiteY34" fmla="*/ 347739 h 2988423"/>
              <a:gd name="connsiteX35" fmla="*/ 4798657 w 5394414"/>
              <a:gd name="connsiteY35" fmla="*/ 353961 h 2988423"/>
              <a:gd name="connsiteX36" fmla="*/ 4788120 w 5394414"/>
              <a:gd name="connsiteY36" fmla="*/ 368555 h 2988423"/>
              <a:gd name="connsiteX37" fmla="*/ 4788120 w 5394414"/>
              <a:gd name="connsiteY37" fmla="*/ 461380 h 2988423"/>
              <a:gd name="connsiteX38" fmla="*/ 4800580 w 5394414"/>
              <a:gd name="connsiteY38" fmla="*/ 473824 h 2988423"/>
              <a:gd name="connsiteX39" fmla="*/ 4812790 w 5394414"/>
              <a:gd name="connsiteY39" fmla="*/ 461380 h 2988423"/>
              <a:gd name="connsiteX40" fmla="*/ 4812790 w 5394414"/>
              <a:gd name="connsiteY40" fmla="*/ 373567 h 2988423"/>
              <a:gd name="connsiteX41" fmla="*/ 4836037 w 5394414"/>
              <a:gd name="connsiteY41" fmla="*/ 370456 h 2988423"/>
              <a:gd name="connsiteX42" fmla="*/ 4859515 w 5394414"/>
              <a:gd name="connsiteY42" fmla="*/ 393672 h 2988423"/>
              <a:gd name="connsiteX43" fmla="*/ 4859534 w 5394414"/>
              <a:gd name="connsiteY43" fmla="*/ 393672 h 2988423"/>
              <a:gd name="connsiteX44" fmla="*/ 4859534 w 5394414"/>
              <a:gd name="connsiteY44" fmla="*/ 461380 h 2988423"/>
              <a:gd name="connsiteX45" fmla="*/ 4871744 w 5394414"/>
              <a:gd name="connsiteY45" fmla="*/ 473824 h 2988423"/>
              <a:gd name="connsiteX46" fmla="*/ 4884204 w 5394414"/>
              <a:gd name="connsiteY46" fmla="*/ 461380 h 2988423"/>
              <a:gd name="connsiteX47" fmla="*/ 4884204 w 5394414"/>
              <a:gd name="connsiteY47" fmla="*/ 395592 h 2988423"/>
              <a:gd name="connsiteX48" fmla="*/ 4870783 w 5394414"/>
              <a:gd name="connsiteY48" fmla="*/ 361142 h 2988423"/>
              <a:gd name="connsiteX49" fmla="*/ 4836037 w 5394414"/>
              <a:gd name="connsiteY49" fmla="*/ 347739 h 2988423"/>
              <a:gd name="connsiteX50" fmla="*/ 4719207 w 5394414"/>
              <a:gd name="connsiteY50" fmla="*/ 347739 h 2988423"/>
              <a:gd name="connsiteX51" fmla="*/ 4677750 w 5394414"/>
              <a:gd name="connsiteY51" fmla="*/ 357302 h 2988423"/>
              <a:gd name="connsiteX52" fmla="*/ 4671751 w 5394414"/>
              <a:gd name="connsiteY52" fmla="*/ 368305 h 2988423"/>
              <a:gd name="connsiteX53" fmla="*/ 4683500 w 5394414"/>
              <a:gd name="connsiteY53" fmla="*/ 379078 h 2988423"/>
              <a:gd name="connsiteX54" fmla="*/ 4690210 w 5394414"/>
              <a:gd name="connsiteY54" fmla="*/ 376927 h 2988423"/>
              <a:gd name="connsiteX55" fmla="*/ 4716092 w 5394414"/>
              <a:gd name="connsiteY55" fmla="*/ 370475 h 2988423"/>
              <a:gd name="connsiteX56" fmla="*/ 4735974 w 5394414"/>
              <a:gd name="connsiteY56" fmla="*/ 388410 h 2988423"/>
              <a:gd name="connsiteX57" fmla="*/ 4735974 w 5394414"/>
              <a:gd name="connsiteY57" fmla="*/ 396783 h 2988423"/>
              <a:gd name="connsiteX58" fmla="*/ 4711304 w 5394414"/>
              <a:gd name="connsiteY58" fmla="*/ 396783 h 2988423"/>
              <a:gd name="connsiteX59" fmla="*/ 4677039 w 5394414"/>
              <a:gd name="connsiteY59" fmla="*/ 407306 h 2988423"/>
              <a:gd name="connsiteX60" fmla="*/ 4664579 w 5394414"/>
              <a:gd name="connsiteY60" fmla="*/ 434823 h 2988423"/>
              <a:gd name="connsiteX61" fmla="*/ 4677039 w 5394414"/>
              <a:gd name="connsiteY61" fmla="*/ 463301 h 2988423"/>
              <a:gd name="connsiteX62" fmla="*/ 4711304 w 5394414"/>
              <a:gd name="connsiteY62" fmla="*/ 473824 h 2988423"/>
              <a:gd name="connsiteX63" fmla="*/ 4750107 w 5394414"/>
              <a:gd name="connsiteY63" fmla="*/ 467602 h 2988423"/>
              <a:gd name="connsiteX64" fmla="*/ 4760644 w 5394414"/>
              <a:gd name="connsiteY64" fmla="*/ 453008 h 2988423"/>
              <a:gd name="connsiteX65" fmla="*/ 4760663 w 5394414"/>
              <a:gd name="connsiteY65" fmla="*/ 453008 h 2988423"/>
              <a:gd name="connsiteX66" fmla="*/ 4760663 w 5394414"/>
              <a:gd name="connsiteY66" fmla="*/ 388410 h 2988423"/>
              <a:gd name="connsiteX67" fmla="*/ 4719207 w 5394414"/>
              <a:gd name="connsiteY67" fmla="*/ 347739 h 2988423"/>
              <a:gd name="connsiteX68" fmla="*/ 4569263 w 5394414"/>
              <a:gd name="connsiteY68" fmla="*/ 347739 h 2988423"/>
              <a:gd name="connsiteX69" fmla="*/ 4556803 w 5394414"/>
              <a:gd name="connsiteY69" fmla="*/ 360182 h 2988423"/>
              <a:gd name="connsiteX70" fmla="*/ 4558957 w 5394414"/>
              <a:gd name="connsiteY70" fmla="*/ 367114 h 2988423"/>
              <a:gd name="connsiteX71" fmla="*/ 4589626 w 5394414"/>
              <a:gd name="connsiteY71" fmla="*/ 410186 h 2988423"/>
              <a:gd name="connsiteX72" fmla="*/ 4558246 w 5394414"/>
              <a:gd name="connsiteY72" fmla="*/ 454448 h 2988423"/>
              <a:gd name="connsiteX73" fmla="*/ 4556092 w 5394414"/>
              <a:gd name="connsiteY73" fmla="*/ 461380 h 2988423"/>
              <a:gd name="connsiteX74" fmla="*/ 4568552 w 5394414"/>
              <a:gd name="connsiteY74" fmla="*/ 473824 h 2988423"/>
              <a:gd name="connsiteX75" fmla="*/ 4578608 w 5394414"/>
              <a:gd name="connsiteY75" fmla="*/ 468562 h 2988423"/>
              <a:gd name="connsiteX76" fmla="*/ 4604009 w 5394414"/>
              <a:gd name="connsiteY76" fmla="*/ 431232 h 2988423"/>
              <a:gd name="connsiteX77" fmla="*/ 4629391 w 5394414"/>
              <a:gd name="connsiteY77" fmla="*/ 468562 h 2988423"/>
              <a:gd name="connsiteX78" fmla="*/ 4639447 w 5394414"/>
              <a:gd name="connsiteY78" fmla="*/ 473824 h 2988423"/>
              <a:gd name="connsiteX79" fmla="*/ 4652138 w 5394414"/>
              <a:gd name="connsiteY79" fmla="*/ 461380 h 2988423"/>
              <a:gd name="connsiteX80" fmla="*/ 4649734 w 5394414"/>
              <a:gd name="connsiteY80" fmla="*/ 454448 h 2988423"/>
              <a:gd name="connsiteX81" fmla="*/ 4618354 w 5394414"/>
              <a:gd name="connsiteY81" fmla="*/ 410186 h 2988423"/>
              <a:gd name="connsiteX82" fmla="*/ 4649023 w 5394414"/>
              <a:gd name="connsiteY82" fmla="*/ 367114 h 2988423"/>
              <a:gd name="connsiteX83" fmla="*/ 4651177 w 5394414"/>
              <a:gd name="connsiteY83" fmla="*/ 360182 h 2988423"/>
              <a:gd name="connsiteX84" fmla="*/ 4638967 w 5394414"/>
              <a:gd name="connsiteY84" fmla="*/ 347739 h 2988423"/>
              <a:gd name="connsiteX85" fmla="*/ 4628660 w 5394414"/>
              <a:gd name="connsiteY85" fmla="*/ 353001 h 2988423"/>
              <a:gd name="connsiteX86" fmla="*/ 4603990 w 5394414"/>
              <a:gd name="connsiteY86" fmla="*/ 389121 h 2988423"/>
              <a:gd name="connsiteX87" fmla="*/ 4579320 w 5394414"/>
              <a:gd name="connsiteY87" fmla="*/ 353001 h 2988423"/>
              <a:gd name="connsiteX88" fmla="*/ 4569263 w 5394414"/>
              <a:gd name="connsiteY88" fmla="*/ 347739 h 2988423"/>
              <a:gd name="connsiteX89" fmla="*/ 4493408 w 5394414"/>
              <a:gd name="connsiteY89" fmla="*/ 347739 h 2988423"/>
              <a:gd name="connsiteX90" fmla="*/ 4458662 w 5394414"/>
              <a:gd name="connsiteY90" fmla="*/ 361142 h 2988423"/>
              <a:gd name="connsiteX91" fmla="*/ 4445491 w 5394414"/>
              <a:gd name="connsiteY91" fmla="*/ 395592 h 2988423"/>
              <a:gd name="connsiteX92" fmla="*/ 4445491 w 5394414"/>
              <a:gd name="connsiteY92" fmla="*/ 425740 h 2988423"/>
              <a:gd name="connsiteX93" fmla="*/ 4458662 w 5394414"/>
              <a:gd name="connsiteY93" fmla="*/ 460439 h 2988423"/>
              <a:gd name="connsiteX94" fmla="*/ 4493408 w 5394414"/>
              <a:gd name="connsiteY94" fmla="*/ 473843 h 2988423"/>
              <a:gd name="connsiteX95" fmla="*/ 4529826 w 5394414"/>
              <a:gd name="connsiteY95" fmla="*/ 465701 h 2988423"/>
              <a:gd name="connsiteX96" fmla="*/ 4536056 w 5394414"/>
              <a:gd name="connsiteY96" fmla="*/ 454928 h 2988423"/>
              <a:gd name="connsiteX97" fmla="*/ 4524308 w 5394414"/>
              <a:gd name="connsiteY97" fmla="*/ 443675 h 2988423"/>
              <a:gd name="connsiteX98" fmla="*/ 4519270 w 5394414"/>
              <a:gd name="connsiteY98" fmla="*/ 444866 h 2988423"/>
              <a:gd name="connsiteX99" fmla="*/ 4493389 w 5394414"/>
              <a:gd name="connsiteY99" fmla="*/ 451087 h 2988423"/>
              <a:gd name="connsiteX100" fmla="*/ 4474949 w 5394414"/>
              <a:gd name="connsiteY100" fmla="*/ 442946 h 2988423"/>
              <a:gd name="connsiteX101" fmla="*/ 4470165 w 5394414"/>
              <a:gd name="connsiteY101" fmla="*/ 422399 h 2988423"/>
              <a:gd name="connsiteX102" fmla="*/ 4526000 w 5394414"/>
              <a:gd name="connsiteY102" fmla="*/ 422399 h 2988423"/>
              <a:gd name="connsiteX103" fmla="*/ 4541575 w 5394414"/>
              <a:gd name="connsiteY103" fmla="*/ 406845 h 2988423"/>
              <a:gd name="connsiteX104" fmla="*/ 4541575 w 5394414"/>
              <a:gd name="connsiteY104" fmla="*/ 395592 h 2988423"/>
              <a:gd name="connsiteX105" fmla="*/ 4528154 w 5394414"/>
              <a:gd name="connsiteY105" fmla="*/ 361142 h 2988423"/>
              <a:gd name="connsiteX106" fmla="*/ 4493408 w 5394414"/>
              <a:gd name="connsiteY106" fmla="*/ 347739 h 2988423"/>
              <a:gd name="connsiteX107" fmla="*/ 4463526 w 5394414"/>
              <a:gd name="connsiteY107" fmla="*/ 215659 h 2988423"/>
              <a:gd name="connsiteX108" fmla="*/ 4403283 w 5394414"/>
              <a:gd name="connsiteY108" fmla="*/ 245941 h 2988423"/>
              <a:gd name="connsiteX109" fmla="*/ 4386093 w 5394414"/>
              <a:gd name="connsiteY109" fmla="*/ 284999 h 2988423"/>
              <a:gd name="connsiteX110" fmla="*/ 4381152 w 5394414"/>
              <a:gd name="connsiteY110" fmla="*/ 335157 h 2988423"/>
              <a:gd name="connsiteX111" fmla="*/ 4366461 w 5394414"/>
              <a:gd name="connsiteY111" fmla="*/ 441942 h 2988423"/>
              <a:gd name="connsiteX112" fmla="*/ 4350040 w 5394414"/>
              <a:gd name="connsiteY112" fmla="*/ 423700 h 2988423"/>
              <a:gd name="connsiteX113" fmla="*/ 4334619 w 5394414"/>
              <a:gd name="connsiteY113" fmla="*/ 366879 h 2988423"/>
              <a:gd name="connsiteX114" fmla="*/ 4314179 w 5394414"/>
              <a:gd name="connsiteY114" fmla="*/ 278739 h 2988423"/>
              <a:gd name="connsiteX115" fmla="*/ 4300662 w 5394414"/>
              <a:gd name="connsiteY115" fmla="*/ 245596 h 2988423"/>
              <a:gd name="connsiteX116" fmla="*/ 4257494 w 5394414"/>
              <a:gd name="connsiteY116" fmla="*/ 220344 h 2988423"/>
              <a:gd name="connsiteX117" fmla="*/ 4223941 w 5394414"/>
              <a:gd name="connsiteY117" fmla="*/ 235495 h 2988423"/>
              <a:gd name="connsiteX118" fmla="*/ 4202021 w 5394414"/>
              <a:gd name="connsiteY118" fmla="*/ 281293 h 2988423"/>
              <a:gd name="connsiteX119" fmla="*/ 4198137 w 5394414"/>
              <a:gd name="connsiteY119" fmla="*/ 310443 h 2988423"/>
              <a:gd name="connsiteX120" fmla="*/ 4188772 w 5394414"/>
              <a:gd name="connsiteY120" fmla="*/ 383182 h 2988423"/>
              <a:gd name="connsiteX121" fmla="*/ 4158219 w 5394414"/>
              <a:gd name="connsiteY121" fmla="*/ 438082 h 2988423"/>
              <a:gd name="connsiteX122" fmla="*/ 4148085 w 5394414"/>
              <a:gd name="connsiteY122" fmla="*/ 439426 h 2988423"/>
              <a:gd name="connsiteX123" fmla="*/ 4134029 w 5394414"/>
              <a:gd name="connsiteY123" fmla="*/ 437161 h 2988423"/>
              <a:gd name="connsiteX124" fmla="*/ 4129741 w 5394414"/>
              <a:gd name="connsiteY124" fmla="*/ 436200 h 2988423"/>
              <a:gd name="connsiteX125" fmla="*/ 4126703 w 5394414"/>
              <a:gd name="connsiteY125" fmla="*/ 436815 h 2988423"/>
              <a:gd name="connsiteX126" fmla="*/ 4122608 w 5394414"/>
              <a:gd name="connsiteY126" fmla="*/ 440156 h 2988423"/>
              <a:gd name="connsiteX127" fmla="*/ 4117320 w 5394414"/>
              <a:gd name="connsiteY127" fmla="*/ 458091 h 2988423"/>
              <a:gd name="connsiteX128" fmla="*/ 4121743 w 5394414"/>
              <a:gd name="connsiteY128" fmla="*/ 465926 h 2988423"/>
              <a:gd name="connsiteX129" fmla="*/ 4139260 w 5394414"/>
              <a:gd name="connsiteY129" fmla="*/ 470611 h 2988423"/>
              <a:gd name="connsiteX130" fmla="*/ 4194579 w 5394414"/>
              <a:gd name="connsiteY130" fmla="*/ 452177 h 2988423"/>
              <a:gd name="connsiteX131" fmla="*/ 4213558 w 5394414"/>
              <a:gd name="connsiteY131" fmla="*/ 418304 h 2988423"/>
              <a:gd name="connsiteX132" fmla="*/ 4220768 w 5394414"/>
              <a:gd name="connsiteY132" fmla="*/ 380590 h 2988423"/>
              <a:gd name="connsiteX133" fmla="*/ 4231305 w 5394414"/>
              <a:gd name="connsiteY133" fmla="*/ 294293 h 2988423"/>
              <a:gd name="connsiteX134" fmla="*/ 4240381 w 5394414"/>
              <a:gd name="connsiteY134" fmla="*/ 264875 h 2988423"/>
              <a:gd name="connsiteX135" fmla="*/ 4258437 w 5394414"/>
              <a:gd name="connsiteY135" fmla="*/ 251203 h 2988423"/>
              <a:gd name="connsiteX136" fmla="*/ 4267570 w 5394414"/>
              <a:gd name="connsiteY136" fmla="*/ 254218 h 2988423"/>
              <a:gd name="connsiteX137" fmla="*/ 4282568 w 5394414"/>
              <a:gd name="connsiteY137" fmla="*/ 281293 h 2988423"/>
              <a:gd name="connsiteX138" fmla="*/ 4303258 w 5394414"/>
              <a:gd name="connsiteY138" fmla="*/ 368339 h 2988423"/>
              <a:gd name="connsiteX139" fmla="*/ 4347483 w 5394414"/>
              <a:gd name="connsiteY139" fmla="*/ 468269 h 2988423"/>
              <a:gd name="connsiteX140" fmla="*/ 4390458 w 5394414"/>
              <a:gd name="connsiteY140" fmla="*/ 465081 h 2988423"/>
              <a:gd name="connsiteX141" fmla="*/ 4410263 w 5394414"/>
              <a:gd name="connsiteY141" fmla="*/ 406110 h 2988423"/>
              <a:gd name="connsiteX142" fmla="*/ 4411667 w 5394414"/>
              <a:gd name="connsiteY142" fmla="*/ 368531 h 2988423"/>
              <a:gd name="connsiteX143" fmla="*/ 4429645 w 5394414"/>
              <a:gd name="connsiteY143" fmla="*/ 263281 h 2988423"/>
              <a:gd name="connsiteX144" fmla="*/ 4487330 w 5394414"/>
              <a:gd name="connsiteY144" fmla="*/ 250665 h 2988423"/>
              <a:gd name="connsiteX145" fmla="*/ 4491061 w 5394414"/>
              <a:gd name="connsiteY145" fmla="*/ 251299 h 2988423"/>
              <a:gd name="connsiteX146" fmla="*/ 4500925 w 5394414"/>
              <a:gd name="connsiteY146" fmla="*/ 239393 h 2988423"/>
              <a:gd name="connsiteX147" fmla="*/ 4495964 w 5394414"/>
              <a:gd name="connsiteY147" fmla="*/ 220921 h 2988423"/>
              <a:gd name="connsiteX148" fmla="*/ 4463526 w 5394414"/>
              <a:gd name="connsiteY148" fmla="*/ 215659 h 2988423"/>
              <a:gd name="connsiteX149" fmla="*/ 0 w 5394414"/>
              <a:gd name="connsiteY149" fmla="*/ 0 h 2988423"/>
              <a:gd name="connsiteX150" fmla="*/ 5394414 w 5394414"/>
              <a:gd name="connsiteY150" fmla="*/ 0 h 2988423"/>
              <a:gd name="connsiteX151" fmla="*/ 5394414 w 5394414"/>
              <a:gd name="connsiteY151" fmla="*/ 2988423 h 2988423"/>
              <a:gd name="connsiteX152" fmla="*/ 0 w 5394414"/>
              <a:gd name="connsiteY152" fmla="*/ 2988423 h 298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5394414" h="2988423">
                <a:moveTo>
                  <a:pt x="4470161" y="422380"/>
                </a:moveTo>
                <a:lnTo>
                  <a:pt x="4470165" y="422399"/>
                </a:lnTo>
                <a:lnTo>
                  <a:pt x="4470161" y="422399"/>
                </a:lnTo>
                <a:close/>
                <a:moveTo>
                  <a:pt x="4711285" y="419499"/>
                </a:moveTo>
                <a:lnTo>
                  <a:pt x="4735955" y="419499"/>
                </a:lnTo>
                <a:lnTo>
                  <a:pt x="4735955" y="447958"/>
                </a:lnTo>
                <a:cubicBezTo>
                  <a:pt x="4728302" y="449878"/>
                  <a:pt x="4719437" y="451068"/>
                  <a:pt x="4711285" y="451068"/>
                </a:cubicBezTo>
                <a:cubicBezTo>
                  <a:pt x="4690441" y="451068"/>
                  <a:pt x="4689249" y="439105"/>
                  <a:pt x="4689249" y="434804"/>
                </a:cubicBezTo>
                <a:cubicBezTo>
                  <a:pt x="4689249" y="430752"/>
                  <a:pt x="4690441" y="419499"/>
                  <a:pt x="4711285" y="419499"/>
                </a:cubicBezTo>
                <a:close/>
                <a:moveTo>
                  <a:pt x="4493389" y="370456"/>
                </a:moveTo>
                <a:cubicBezTo>
                  <a:pt x="4508714" y="370456"/>
                  <a:pt x="4516867" y="379788"/>
                  <a:pt x="4516867" y="399644"/>
                </a:cubicBezTo>
                <a:lnTo>
                  <a:pt x="4470142" y="399644"/>
                </a:lnTo>
                <a:cubicBezTo>
                  <a:pt x="4470142" y="379539"/>
                  <a:pt x="4478295" y="370456"/>
                  <a:pt x="4493389" y="370456"/>
                </a:cubicBezTo>
                <a:close/>
                <a:moveTo>
                  <a:pt x="4948120" y="347739"/>
                </a:moveTo>
                <a:cubicBezTo>
                  <a:pt x="4924161" y="347739"/>
                  <a:pt x="4906663" y="362813"/>
                  <a:pt x="4906663" y="383859"/>
                </a:cubicBezTo>
                <a:cubicBezTo>
                  <a:pt x="4906663" y="401814"/>
                  <a:pt x="4916720" y="411857"/>
                  <a:pt x="4929660" y="416638"/>
                </a:cubicBezTo>
                <a:lnTo>
                  <a:pt x="4949331" y="423839"/>
                </a:lnTo>
                <a:cubicBezTo>
                  <a:pt x="4958195" y="426950"/>
                  <a:pt x="4965387" y="429830"/>
                  <a:pt x="4965387" y="438683"/>
                </a:cubicBezTo>
                <a:cubicBezTo>
                  <a:pt x="4965387" y="446824"/>
                  <a:pt x="4959387" y="451126"/>
                  <a:pt x="4947889" y="451126"/>
                </a:cubicBezTo>
                <a:cubicBezTo>
                  <a:pt x="4937352" y="451126"/>
                  <a:pt x="4929430" y="448956"/>
                  <a:pt x="4922969" y="445615"/>
                </a:cubicBezTo>
                <a:cubicBezTo>
                  <a:pt x="4921277" y="444885"/>
                  <a:pt x="4919123" y="444175"/>
                  <a:pt x="4917450" y="444175"/>
                </a:cubicBezTo>
                <a:cubicBezTo>
                  <a:pt x="4910740" y="444175"/>
                  <a:pt x="4905471" y="449916"/>
                  <a:pt x="4905471" y="456138"/>
                </a:cubicBezTo>
                <a:cubicBezTo>
                  <a:pt x="4905471" y="460919"/>
                  <a:pt x="4908336" y="464990"/>
                  <a:pt x="4912893" y="467141"/>
                </a:cubicBezTo>
                <a:cubicBezTo>
                  <a:pt x="4921757" y="471212"/>
                  <a:pt x="4933256" y="473843"/>
                  <a:pt x="4947389" y="473843"/>
                </a:cubicBezTo>
                <a:cubicBezTo>
                  <a:pt x="4973020" y="473843"/>
                  <a:pt x="4990038" y="457328"/>
                  <a:pt x="4990038" y="436282"/>
                </a:cubicBezTo>
                <a:cubicBezTo>
                  <a:pt x="4990038" y="418827"/>
                  <a:pt x="4980443" y="408054"/>
                  <a:pt x="4964637" y="402793"/>
                </a:cubicBezTo>
                <a:lnTo>
                  <a:pt x="4941159" y="395131"/>
                </a:lnTo>
                <a:cubicBezTo>
                  <a:pt x="4936121" y="393441"/>
                  <a:pt x="4931333" y="389620"/>
                  <a:pt x="4931333" y="383398"/>
                </a:cubicBezTo>
                <a:cubicBezTo>
                  <a:pt x="4931333" y="375256"/>
                  <a:pt x="4937794" y="370475"/>
                  <a:pt x="4947620" y="370475"/>
                </a:cubicBezTo>
                <a:cubicBezTo>
                  <a:pt x="4955542" y="370475"/>
                  <a:pt x="4965348" y="372376"/>
                  <a:pt x="4971348" y="375256"/>
                </a:cubicBezTo>
                <a:cubicBezTo>
                  <a:pt x="4973020" y="375967"/>
                  <a:pt x="4975424" y="376447"/>
                  <a:pt x="4977097" y="376447"/>
                </a:cubicBezTo>
                <a:cubicBezTo>
                  <a:pt x="4983558" y="376447"/>
                  <a:pt x="4988595" y="371185"/>
                  <a:pt x="4988595" y="364964"/>
                </a:cubicBezTo>
                <a:cubicBezTo>
                  <a:pt x="4988595" y="359933"/>
                  <a:pt x="4985480" y="355631"/>
                  <a:pt x="4980693" y="353711"/>
                </a:cubicBezTo>
                <a:cubicBezTo>
                  <a:pt x="4972790" y="350139"/>
                  <a:pt x="4964406" y="347739"/>
                  <a:pt x="4948120" y="347739"/>
                </a:cubicBezTo>
                <a:close/>
                <a:moveTo>
                  <a:pt x="4836037" y="347739"/>
                </a:moveTo>
                <a:cubicBezTo>
                  <a:pt x="4823096" y="347739"/>
                  <a:pt x="4810406" y="349890"/>
                  <a:pt x="4798657" y="353961"/>
                </a:cubicBezTo>
                <a:cubicBezTo>
                  <a:pt x="4792196" y="356111"/>
                  <a:pt x="4788120" y="361853"/>
                  <a:pt x="4788120" y="368555"/>
                </a:cubicBezTo>
                <a:lnTo>
                  <a:pt x="4788120" y="461380"/>
                </a:lnTo>
                <a:cubicBezTo>
                  <a:pt x="4788120" y="468312"/>
                  <a:pt x="4793639" y="473824"/>
                  <a:pt x="4800580" y="473824"/>
                </a:cubicBezTo>
                <a:cubicBezTo>
                  <a:pt x="4807271" y="473824"/>
                  <a:pt x="4812790" y="468312"/>
                  <a:pt x="4812790" y="461380"/>
                </a:cubicBezTo>
                <a:lnTo>
                  <a:pt x="4812790" y="373567"/>
                </a:lnTo>
                <a:cubicBezTo>
                  <a:pt x="4820231" y="371646"/>
                  <a:pt x="4828134" y="370456"/>
                  <a:pt x="4836037" y="370456"/>
                </a:cubicBezTo>
                <a:cubicBezTo>
                  <a:pt x="4850881" y="370456"/>
                  <a:pt x="4859515" y="379078"/>
                  <a:pt x="4859515" y="393672"/>
                </a:cubicBezTo>
                <a:lnTo>
                  <a:pt x="4859534" y="393672"/>
                </a:lnTo>
                <a:lnTo>
                  <a:pt x="4859534" y="461380"/>
                </a:lnTo>
                <a:cubicBezTo>
                  <a:pt x="4859534" y="468312"/>
                  <a:pt x="4864803" y="473824"/>
                  <a:pt x="4871744" y="473824"/>
                </a:cubicBezTo>
                <a:cubicBezTo>
                  <a:pt x="4878685" y="473824"/>
                  <a:pt x="4884204" y="468312"/>
                  <a:pt x="4884204" y="461380"/>
                </a:cubicBezTo>
                <a:lnTo>
                  <a:pt x="4884204" y="395592"/>
                </a:lnTo>
                <a:cubicBezTo>
                  <a:pt x="4884204" y="381708"/>
                  <a:pt x="4879416" y="369764"/>
                  <a:pt x="4870783" y="361142"/>
                </a:cubicBezTo>
                <a:cubicBezTo>
                  <a:pt x="4862149" y="352290"/>
                  <a:pt x="4850170" y="347739"/>
                  <a:pt x="4836037" y="347739"/>
                </a:cubicBezTo>
                <a:close/>
                <a:moveTo>
                  <a:pt x="4719207" y="347739"/>
                </a:moveTo>
                <a:cubicBezTo>
                  <a:pt x="4701940" y="347739"/>
                  <a:pt x="4690691" y="349890"/>
                  <a:pt x="4677750" y="357302"/>
                </a:cubicBezTo>
                <a:cubicBezTo>
                  <a:pt x="4673674" y="359683"/>
                  <a:pt x="4671751" y="364004"/>
                  <a:pt x="4671751" y="368305"/>
                </a:cubicBezTo>
                <a:cubicBezTo>
                  <a:pt x="4671751" y="374296"/>
                  <a:pt x="4677039" y="379078"/>
                  <a:pt x="4683500" y="379078"/>
                </a:cubicBezTo>
                <a:cubicBezTo>
                  <a:pt x="4685653" y="379078"/>
                  <a:pt x="4688288" y="378118"/>
                  <a:pt x="4690210" y="376927"/>
                </a:cubicBezTo>
                <a:cubicBezTo>
                  <a:pt x="4698594" y="371915"/>
                  <a:pt x="4704824" y="370475"/>
                  <a:pt x="4716092" y="370475"/>
                </a:cubicBezTo>
                <a:cubicBezTo>
                  <a:pt x="4728552" y="370475"/>
                  <a:pt x="4735974" y="378367"/>
                  <a:pt x="4735974" y="388410"/>
                </a:cubicBezTo>
                <a:lnTo>
                  <a:pt x="4735974" y="396783"/>
                </a:lnTo>
                <a:lnTo>
                  <a:pt x="4711304" y="396783"/>
                </a:lnTo>
                <a:cubicBezTo>
                  <a:pt x="4696690" y="396783"/>
                  <a:pt x="4685192" y="400373"/>
                  <a:pt x="4677039" y="407306"/>
                </a:cubicBezTo>
                <a:cubicBezTo>
                  <a:pt x="4668886" y="414007"/>
                  <a:pt x="4664579" y="423090"/>
                  <a:pt x="4664579" y="434823"/>
                </a:cubicBezTo>
                <a:cubicBezTo>
                  <a:pt x="4664579" y="446556"/>
                  <a:pt x="4668886" y="456368"/>
                  <a:pt x="4677039" y="463301"/>
                </a:cubicBezTo>
                <a:cubicBezTo>
                  <a:pt x="4685192" y="470233"/>
                  <a:pt x="4696690" y="473824"/>
                  <a:pt x="4711304" y="473824"/>
                </a:cubicBezTo>
                <a:cubicBezTo>
                  <a:pt x="4724706" y="473824"/>
                  <a:pt x="4738358" y="471673"/>
                  <a:pt x="4750107" y="467602"/>
                </a:cubicBezTo>
                <a:cubicBezTo>
                  <a:pt x="4756337" y="465451"/>
                  <a:pt x="4760644" y="459710"/>
                  <a:pt x="4760644" y="453008"/>
                </a:cubicBezTo>
                <a:lnTo>
                  <a:pt x="4760663" y="453008"/>
                </a:lnTo>
                <a:lnTo>
                  <a:pt x="4760663" y="388410"/>
                </a:lnTo>
                <a:cubicBezTo>
                  <a:pt x="4760663" y="367114"/>
                  <a:pt x="4746030" y="347739"/>
                  <a:pt x="4719207" y="347739"/>
                </a:cubicBezTo>
                <a:close/>
                <a:moveTo>
                  <a:pt x="4569263" y="347739"/>
                </a:moveTo>
                <a:cubicBezTo>
                  <a:pt x="4562322" y="347739"/>
                  <a:pt x="4556803" y="353730"/>
                  <a:pt x="4556803" y="360182"/>
                </a:cubicBezTo>
                <a:cubicBezTo>
                  <a:pt x="4556803" y="362563"/>
                  <a:pt x="4557515" y="364964"/>
                  <a:pt x="4558957" y="367114"/>
                </a:cubicBezTo>
                <a:lnTo>
                  <a:pt x="4589626" y="410186"/>
                </a:lnTo>
                <a:lnTo>
                  <a:pt x="4558246" y="454448"/>
                </a:lnTo>
                <a:cubicBezTo>
                  <a:pt x="4556803" y="456599"/>
                  <a:pt x="4556092" y="458980"/>
                  <a:pt x="4556092" y="461380"/>
                </a:cubicBezTo>
                <a:cubicBezTo>
                  <a:pt x="4556092" y="468312"/>
                  <a:pt x="4562091" y="473824"/>
                  <a:pt x="4568552" y="473824"/>
                </a:cubicBezTo>
                <a:cubicBezTo>
                  <a:pt x="4572378" y="473824"/>
                  <a:pt x="4576205" y="471903"/>
                  <a:pt x="4578608" y="468562"/>
                </a:cubicBezTo>
                <a:lnTo>
                  <a:pt x="4604009" y="431232"/>
                </a:lnTo>
                <a:lnTo>
                  <a:pt x="4629391" y="468562"/>
                </a:lnTo>
                <a:cubicBezTo>
                  <a:pt x="4631775" y="472153"/>
                  <a:pt x="4635621" y="473824"/>
                  <a:pt x="4639447" y="473824"/>
                </a:cubicBezTo>
                <a:cubicBezTo>
                  <a:pt x="4646389" y="473824"/>
                  <a:pt x="4652138" y="468082"/>
                  <a:pt x="4652138" y="461380"/>
                </a:cubicBezTo>
                <a:cubicBezTo>
                  <a:pt x="4652138" y="458999"/>
                  <a:pt x="4651407" y="456599"/>
                  <a:pt x="4649734" y="454448"/>
                </a:cubicBezTo>
                <a:lnTo>
                  <a:pt x="4618354" y="410186"/>
                </a:lnTo>
                <a:lnTo>
                  <a:pt x="4649023" y="367114"/>
                </a:lnTo>
                <a:cubicBezTo>
                  <a:pt x="4650465" y="364964"/>
                  <a:pt x="4651177" y="362583"/>
                  <a:pt x="4651177" y="360182"/>
                </a:cubicBezTo>
                <a:cubicBezTo>
                  <a:pt x="4651177" y="353250"/>
                  <a:pt x="4645677" y="347739"/>
                  <a:pt x="4638967" y="347739"/>
                </a:cubicBezTo>
                <a:cubicBezTo>
                  <a:pt x="4635121" y="347739"/>
                  <a:pt x="4631064" y="349410"/>
                  <a:pt x="4628660" y="353001"/>
                </a:cubicBezTo>
                <a:lnTo>
                  <a:pt x="4603990" y="389121"/>
                </a:lnTo>
                <a:lnTo>
                  <a:pt x="4579320" y="353001"/>
                </a:lnTo>
                <a:cubicBezTo>
                  <a:pt x="4576936" y="349659"/>
                  <a:pt x="4573090" y="347739"/>
                  <a:pt x="4569263" y="347739"/>
                </a:cubicBezTo>
                <a:close/>
                <a:moveTo>
                  <a:pt x="4493408" y="347739"/>
                </a:moveTo>
                <a:cubicBezTo>
                  <a:pt x="4479506" y="347739"/>
                  <a:pt x="4467527" y="352290"/>
                  <a:pt x="4458662" y="361142"/>
                </a:cubicBezTo>
                <a:cubicBezTo>
                  <a:pt x="4450048" y="369745"/>
                  <a:pt x="4445491" y="381708"/>
                  <a:pt x="4445491" y="395592"/>
                </a:cubicBezTo>
                <a:lnTo>
                  <a:pt x="4445491" y="425740"/>
                </a:lnTo>
                <a:cubicBezTo>
                  <a:pt x="4445491" y="439854"/>
                  <a:pt x="4450029" y="451817"/>
                  <a:pt x="4458662" y="460439"/>
                </a:cubicBezTo>
                <a:cubicBezTo>
                  <a:pt x="4467527" y="469292"/>
                  <a:pt x="4479506" y="473843"/>
                  <a:pt x="4493408" y="473843"/>
                </a:cubicBezTo>
                <a:cubicBezTo>
                  <a:pt x="4506118" y="473843"/>
                  <a:pt x="4518328" y="471212"/>
                  <a:pt x="4529826" y="465701"/>
                </a:cubicBezTo>
                <a:cubicBezTo>
                  <a:pt x="4534134" y="463550"/>
                  <a:pt x="4536056" y="459479"/>
                  <a:pt x="4536056" y="454928"/>
                </a:cubicBezTo>
                <a:cubicBezTo>
                  <a:pt x="4536056" y="448706"/>
                  <a:pt x="4530307" y="443675"/>
                  <a:pt x="4524308" y="443675"/>
                </a:cubicBezTo>
                <a:cubicBezTo>
                  <a:pt x="4522616" y="443675"/>
                  <a:pt x="4520943" y="444155"/>
                  <a:pt x="4519270" y="444866"/>
                </a:cubicBezTo>
                <a:cubicBezTo>
                  <a:pt x="4511117" y="448457"/>
                  <a:pt x="4502484" y="451087"/>
                  <a:pt x="4493389" y="451087"/>
                </a:cubicBezTo>
                <a:cubicBezTo>
                  <a:pt x="4485255" y="451087"/>
                  <a:pt x="4479025" y="448207"/>
                  <a:pt x="4474949" y="442946"/>
                </a:cubicBezTo>
                <a:lnTo>
                  <a:pt x="4470165" y="422399"/>
                </a:lnTo>
                <a:lnTo>
                  <a:pt x="4526000" y="422399"/>
                </a:lnTo>
                <a:cubicBezTo>
                  <a:pt x="4534634" y="422399"/>
                  <a:pt x="4541575" y="415467"/>
                  <a:pt x="4541575" y="406845"/>
                </a:cubicBezTo>
                <a:lnTo>
                  <a:pt x="4541575" y="395592"/>
                </a:lnTo>
                <a:cubicBezTo>
                  <a:pt x="4541575" y="381708"/>
                  <a:pt x="4536787" y="369764"/>
                  <a:pt x="4528154" y="361142"/>
                </a:cubicBezTo>
                <a:cubicBezTo>
                  <a:pt x="4519520" y="352290"/>
                  <a:pt x="4507541" y="347739"/>
                  <a:pt x="4493408" y="347739"/>
                </a:cubicBezTo>
                <a:close/>
                <a:moveTo>
                  <a:pt x="4463526" y="215659"/>
                </a:moveTo>
                <a:cubicBezTo>
                  <a:pt x="4429722" y="215659"/>
                  <a:pt x="4411917" y="234093"/>
                  <a:pt x="4403283" y="245941"/>
                </a:cubicBezTo>
                <a:cubicBezTo>
                  <a:pt x="4395111" y="257156"/>
                  <a:pt x="4389977" y="268831"/>
                  <a:pt x="4386093" y="284999"/>
                </a:cubicBezTo>
                <a:cubicBezTo>
                  <a:pt x="4382382" y="300438"/>
                  <a:pt x="4381786" y="319756"/>
                  <a:pt x="4381152" y="335157"/>
                </a:cubicBezTo>
                <a:cubicBezTo>
                  <a:pt x="4379537" y="373850"/>
                  <a:pt x="4383171" y="441942"/>
                  <a:pt x="4366461" y="441942"/>
                </a:cubicBezTo>
                <a:cubicBezTo>
                  <a:pt x="4357885" y="441942"/>
                  <a:pt x="4352021" y="428750"/>
                  <a:pt x="4350040" y="423700"/>
                </a:cubicBezTo>
                <a:cubicBezTo>
                  <a:pt x="4349233" y="421645"/>
                  <a:pt x="4342695" y="402711"/>
                  <a:pt x="4334619" y="366879"/>
                </a:cubicBezTo>
                <a:cubicBezTo>
                  <a:pt x="4329581" y="344566"/>
                  <a:pt x="4317660" y="290818"/>
                  <a:pt x="4314179" y="278739"/>
                </a:cubicBezTo>
                <a:cubicBezTo>
                  <a:pt x="4312584" y="273171"/>
                  <a:pt x="4308526" y="258404"/>
                  <a:pt x="4300662" y="245596"/>
                </a:cubicBezTo>
                <a:cubicBezTo>
                  <a:pt x="4290356" y="228813"/>
                  <a:pt x="4272762" y="220344"/>
                  <a:pt x="4257494" y="220344"/>
                </a:cubicBezTo>
                <a:cubicBezTo>
                  <a:pt x="4242669" y="220344"/>
                  <a:pt x="4228979" y="230541"/>
                  <a:pt x="4223941" y="235495"/>
                </a:cubicBezTo>
                <a:cubicBezTo>
                  <a:pt x="4208635" y="250569"/>
                  <a:pt x="4203636" y="272556"/>
                  <a:pt x="4202021" y="281293"/>
                </a:cubicBezTo>
                <a:cubicBezTo>
                  <a:pt x="4200290" y="290722"/>
                  <a:pt x="4198137" y="310443"/>
                  <a:pt x="4198137" y="310443"/>
                </a:cubicBezTo>
                <a:cubicBezTo>
                  <a:pt x="4195060" y="333928"/>
                  <a:pt x="4189926" y="374637"/>
                  <a:pt x="4188772" y="383182"/>
                </a:cubicBezTo>
                <a:cubicBezTo>
                  <a:pt x="4182773" y="427098"/>
                  <a:pt x="4170275" y="434165"/>
                  <a:pt x="4158219" y="438082"/>
                </a:cubicBezTo>
                <a:cubicBezTo>
                  <a:pt x="4155392" y="439004"/>
                  <a:pt x="4149950" y="439426"/>
                  <a:pt x="4148085" y="439426"/>
                </a:cubicBezTo>
                <a:cubicBezTo>
                  <a:pt x="4140240" y="439426"/>
                  <a:pt x="4134029" y="437161"/>
                  <a:pt x="4134029" y="437161"/>
                </a:cubicBezTo>
                <a:cubicBezTo>
                  <a:pt x="4133183" y="436815"/>
                  <a:pt x="4131587" y="436200"/>
                  <a:pt x="4129741" y="436200"/>
                </a:cubicBezTo>
                <a:cubicBezTo>
                  <a:pt x="4128665" y="436200"/>
                  <a:pt x="4127646" y="436412"/>
                  <a:pt x="4126703" y="436815"/>
                </a:cubicBezTo>
                <a:cubicBezTo>
                  <a:pt x="4124165" y="437929"/>
                  <a:pt x="4123012" y="439446"/>
                  <a:pt x="4122608" y="440156"/>
                </a:cubicBezTo>
                <a:cubicBezTo>
                  <a:pt x="4117705" y="447703"/>
                  <a:pt x="4117320" y="455787"/>
                  <a:pt x="4117320" y="458091"/>
                </a:cubicBezTo>
                <a:cubicBezTo>
                  <a:pt x="4117320" y="463622"/>
                  <a:pt x="4120704" y="465484"/>
                  <a:pt x="4121743" y="465926"/>
                </a:cubicBezTo>
                <a:cubicBezTo>
                  <a:pt x="4122031" y="466060"/>
                  <a:pt x="4128992" y="469018"/>
                  <a:pt x="4139260" y="470611"/>
                </a:cubicBezTo>
                <a:cubicBezTo>
                  <a:pt x="4170082" y="475374"/>
                  <a:pt x="4189368" y="457266"/>
                  <a:pt x="4194579" y="452177"/>
                </a:cubicBezTo>
                <a:cubicBezTo>
                  <a:pt x="4199502" y="447395"/>
                  <a:pt x="4207981" y="437545"/>
                  <a:pt x="4213558" y="418304"/>
                </a:cubicBezTo>
                <a:cubicBezTo>
                  <a:pt x="4217115" y="406014"/>
                  <a:pt x="4219192" y="393974"/>
                  <a:pt x="4220768" y="380590"/>
                </a:cubicBezTo>
                <a:cubicBezTo>
                  <a:pt x="4221960" y="370489"/>
                  <a:pt x="4229709" y="303664"/>
                  <a:pt x="4231305" y="294293"/>
                </a:cubicBezTo>
                <a:cubicBezTo>
                  <a:pt x="4232978" y="284443"/>
                  <a:pt x="4235516" y="274227"/>
                  <a:pt x="4240381" y="264875"/>
                </a:cubicBezTo>
                <a:cubicBezTo>
                  <a:pt x="4243823" y="258269"/>
                  <a:pt x="4249726" y="251203"/>
                  <a:pt x="4258437" y="251203"/>
                </a:cubicBezTo>
                <a:cubicBezTo>
                  <a:pt x="4261782" y="251203"/>
                  <a:pt x="4264859" y="252221"/>
                  <a:pt x="4267570" y="254218"/>
                </a:cubicBezTo>
                <a:cubicBezTo>
                  <a:pt x="4275915" y="260401"/>
                  <a:pt x="4280895" y="274995"/>
                  <a:pt x="4282568" y="281293"/>
                </a:cubicBezTo>
                <a:cubicBezTo>
                  <a:pt x="4284799" y="289762"/>
                  <a:pt x="4300739" y="356702"/>
                  <a:pt x="4303258" y="368339"/>
                </a:cubicBezTo>
                <a:cubicBezTo>
                  <a:pt x="4320236" y="446800"/>
                  <a:pt x="4331677" y="460415"/>
                  <a:pt x="4347483" y="468269"/>
                </a:cubicBezTo>
                <a:cubicBezTo>
                  <a:pt x="4356539" y="472762"/>
                  <a:pt x="4374326" y="477774"/>
                  <a:pt x="4390458" y="465081"/>
                </a:cubicBezTo>
                <a:cubicBezTo>
                  <a:pt x="4408571" y="450814"/>
                  <a:pt x="4409033" y="422989"/>
                  <a:pt x="4410263" y="406110"/>
                </a:cubicBezTo>
                <a:cubicBezTo>
                  <a:pt x="4411532" y="388712"/>
                  <a:pt x="4411571" y="374771"/>
                  <a:pt x="4411667" y="368531"/>
                </a:cubicBezTo>
                <a:cubicBezTo>
                  <a:pt x="4412532" y="306391"/>
                  <a:pt x="4413032" y="287246"/>
                  <a:pt x="4429645" y="263281"/>
                </a:cubicBezTo>
                <a:cubicBezTo>
                  <a:pt x="4438587" y="250377"/>
                  <a:pt x="4456930" y="241275"/>
                  <a:pt x="4487330" y="250665"/>
                </a:cubicBezTo>
                <a:cubicBezTo>
                  <a:pt x="4488061" y="250896"/>
                  <a:pt x="4489715" y="251299"/>
                  <a:pt x="4491061" y="251299"/>
                </a:cubicBezTo>
                <a:cubicBezTo>
                  <a:pt x="4496964" y="251299"/>
                  <a:pt x="4499406" y="245327"/>
                  <a:pt x="4500925" y="239393"/>
                </a:cubicBezTo>
                <a:cubicBezTo>
                  <a:pt x="4501963" y="235342"/>
                  <a:pt x="4504809" y="223782"/>
                  <a:pt x="4495964" y="220921"/>
                </a:cubicBezTo>
                <a:cubicBezTo>
                  <a:pt x="4495964" y="220921"/>
                  <a:pt x="4482177" y="215659"/>
                  <a:pt x="4463526" y="215659"/>
                </a:cubicBezTo>
                <a:close/>
                <a:moveTo>
                  <a:pt x="0" y="0"/>
                </a:moveTo>
                <a:lnTo>
                  <a:pt x="5394414" y="0"/>
                </a:lnTo>
                <a:lnTo>
                  <a:pt x="5394414" y="2988423"/>
                </a:lnTo>
                <a:lnTo>
                  <a:pt x="0" y="2988423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B0279EE-7AFC-FA01-D4FD-59DA50E90777}"/>
              </a:ext>
            </a:extLst>
          </p:cNvPr>
          <p:cNvSpPr/>
          <p:nvPr userDrawn="1"/>
        </p:nvSpPr>
        <p:spPr>
          <a:xfrm>
            <a:off x="4978401" y="2988425"/>
            <a:ext cx="3624441" cy="3869575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 Regular" pitchFamily="2" charset="0"/>
            </a:endParaRPr>
          </a:p>
        </p:txBody>
      </p:sp>
      <p:cxnSp>
        <p:nvCxnSpPr>
          <p:cNvPr id="9" name="Connecteur droit 21">
            <a:extLst>
              <a:ext uri="{FF2B5EF4-FFF2-40B4-BE49-F238E27FC236}">
                <a16:creationId xmlns:a16="http://schemas.microsoft.com/office/drawing/2014/main" id="{B215D09D-3CC2-0CAE-4EF1-5EEB6511C3A8}"/>
              </a:ext>
            </a:extLst>
          </p:cNvPr>
          <p:cNvCxnSpPr>
            <a:cxnSpLocks/>
          </p:cNvCxnSpPr>
          <p:nvPr/>
        </p:nvCxnSpPr>
        <p:spPr>
          <a:xfrm flipH="1">
            <a:off x="6781800" y="2988425"/>
            <a:ext cx="8822" cy="386957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767CCDD-F330-7DE2-E381-D79462E89C9B}"/>
              </a:ext>
            </a:extLst>
          </p:cNvPr>
          <p:cNvSpPr/>
          <p:nvPr/>
        </p:nvSpPr>
        <p:spPr>
          <a:xfrm>
            <a:off x="10411938" y="2988425"/>
            <a:ext cx="1780062" cy="3869575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 Regular" pitchFamily="2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E33C5B3-59EA-5CA4-FEA9-FD802516AFAB}"/>
              </a:ext>
            </a:extLst>
          </p:cNvPr>
          <p:cNvCxnSpPr>
            <a:cxnSpLocks/>
          </p:cNvCxnSpPr>
          <p:nvPr/>
        </p:nvCxnSpPr>
        <p:spPr>
          <a:xfrm>
            <a:off x="8602843" y="2988425"/>
            <a:ext cx="0" cy="386957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14E5A98A-76CD-877B-9073-F5CBB977146A}"/>
              </a:ext>
            </a:extLst>
          </p:cNvPr>
          <p:cNvCxnSpPr>
            <a:cxnSpLocks/>
          </p:cNvCxnSpPr>
          <p:nvPr/>
        </p:nvCxnSpPr>
        <p:spPr>
          <a:xfrm>
            <a:off x="10388601" y="2988425"/>
            <a:ext cx="0" cy="386957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763E05B-BE1C-39BE-8D68-1FDB61628346}"/>
              </a:ext>
            </a:extLst>
          </p:cNvPr>
          <p:cNvCxnSpPr>
            <a:cxnSpLocks/>
          </p:cNvCxnSpPr>
          <p:nvPr/>
        </p:nvCxnSpPr>
        <p:spPr>
          <a:xfrm>
            <a:off x="5101388" y="1995362"/>
            <a:ext cx="152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CFB6B731-629E-5775-ABD3-02C2E949F223}"/>
              </a:ext>
            </a:extLst>
          </p:cNvPr>
          <p:cNvCxnSpPr>
            <a:cxnSpLocks/>
          </p:cNvCxnSpPr>
          <p:nvPr/>
        </p:nvCxnSpPr>
        <p:spPr>
          <a:xfrm>
            <a:off x="5195051" y="959114"/>
            <a:ext cx="1385887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46C92A7-236D-33F2-62D4-4030C0C61388}"/>
              </a:ext>
            </a:extLst>
          </p:cNvPr>
          <p:cNvCxnSpPr>
            <a:cxnSpLocks/>
          </p:cNvCxnSpPr>
          <p:nvPr/>
        </p:nvCxnSpPr>
        <p:spPr>
          <a:xfrm>
            <a:off x="4978401" y="2"/>
            <a:ext cx="0" cy="685799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81453E8-E3AD-25AC-F147-388535CC1E50}"/>
              </a:ext>
            </a:extLst>
          </p:cNvPr>
          <p:cNvCxnSpPr>
            <a:cxnSpLocks/>
          </p:cNvCxnSpPr>
          <p:nvPr/>
        </p:nvCxnSpPr>
        <p:spPr>
          <a:xfrm>
            <a:off x="4974390" y="2988425"/>
            <a:ext cx="721761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A0678-1D93-8584-3D6E-A44BAA9D8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643D4-E009-6009-5666-69ED99F76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10C053-7FC6-D72A-FB5F-409EF39ED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8" y="676041"/>
            <a:ext cx="4084022" cy="231238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</a:t>
            </a:r>
            <a:br>
              <a:rPr lang="en-US"/>
            </a:br>
            <a:r>
              <a:rPr lang="en-US"/>
              <a:t>on two lines</a:t>
            </a:r>
            <a:endParaRPr lang="pt-BR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30D8F05C-DA18-093A-A5B7-B8BDB62354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23215"/>
            <a:ext cx="4084022" cy="30458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  <a:p>
            <a:pPr lvl="0"/>
            <a:endParaRPr lang="pt-BR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D1BDCC0D-22E6-BC37-3601-0CB715DA3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3651122"/>
            <a:ext cx="4100479" cy="2360718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lnSpc>
                <a:spcPct val="85000"/>
              </a:lnSpc>
              <a:defRPr sz="2000">
                <a:latin typeface="Jost SemiBold" charset="0"/>
                <a:ea typeface="Jost SemiBold" charset="0"/>
              </a:defRPr>
            </a:lvl2pPr>
            <a:lvl3pPr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BE73D5E1-7719-82A6-41C4-181181CCC9D9}"/>
              </a:ext>
            </a:extLst>
          </p:cNvPr>
          <p:cNvCxnSpPr>
            <a:cxnSpLocks/>
          </p:cNvCxnSpPr>
          <p:nvPr/>
        </p:nvCxnSpPr>
        <p:spPr>
          <a:xfrm>
            <a:off x="433388" y="3288463"/>
            <a:ext cx="51366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76FA276A-1DBC-8E23-46F6-0A439B50B0A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95051" y="2143051"/>
            <a:ext cx="1335399" cy="661564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400"/>
              </a:spcAft>
              <a:buFont typeface="Arial" panose="020B0604020202020204" pitchFamily="34" charset="0"/>
              <a:buNone/>
              <a:defRPr sz="3200" cap="none" baseline="0">
                <a:gradFill>
                  <a:gsLst>
                    <a:gs pos="0">
                      <a:srgbClr val="FF1911"/>
                    </a:gs>
                    <a:gs pos="100000">
                      <a:srgbClr val="FF8D33"/>
                    </a:gs>
                  </a:gsLst>
                  <a:lin ang="600000" scaled="0"/>
                </a:gradFill>
                <a:latin typeface="+mj-lt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Jost SemiBold" pitchFamily="2" charset="0"/>
                <a:ea typeface="Jost SemiBold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Lorem ipsum</a:t>
            </a:r>
            <a:endParaRPr lang="pt-BR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4B965CF5-6D8C-484B-97F2-55D84653373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95051" y="1163429"/>
            <a:ext cx="1335399" cy="661564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400"/>
              </a:spcAft>
              <a:buFont typeface="Arial" panose="020B0604020202020204" pitchFamily="34" charset="0"/>
              <a:buNone/>
              <a:defRPr sz="3200" cap="none" baseline="0">
                <a:gradFill>
                  <a:gsLst>
                    <a:gs pos="0">
                      <a:srgbClr val="FF1911"/>
                    </a:gs>
                    <a:gs pos="100000">
                      <a:srgbClr val="FF8D33"/>
                    </a:gs>
                  </a:gsLst>
                  <a:lin ang="600000" scaled="0"/>
                </a:gradFill>
                <a:latin typeface="+mj-lt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Jost SemiBold" pitchFamily="2" charset="0"/>
                <a:ea typeface="Jost SemiBold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Lorem ipsum</a:t>
            </a:r>
            <a:endParaRPr lang="pt-BR"/>
          </a:p>
        </p:txBody>
      </p:sp>
      <p:sp>
        <p:nvSpPr>
          <p:cNvPr id="24" name="Ellipse 1">
            <a:extLst>
              <a:ext uri="{FF2B5EF4-FFF2-40B4-BE49-F238E27FC236}">
                <a16:creationId xmlns:a16="http://schemas.microsoft.com/office/drawing/2014/main" id="{3BE90EC3-CFE2-BEB2-2120-FECA950909EF}"/>
              </a:ext>
            </a:extLst>
          </p:cNvPr>
          <p:cNvSpPr/>
          <p:nvPr/>
        </p:nvSpPr>
        <p:spPr>
          <a:xfrm>
            <a:off x="5118177" y="3227880"/>
            <a:ext cx="632141" cy="63214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sp>
        <p:nvSpPr>
          <p:cNvPr id="25" name="Picture Placeholder 36">
            <a:extLst>
              <a:ext uri="{FF2B5EF4-FFF2-40B4-BE49-F238E27FC236}">
                <a16:creationId xmlns:a16="http://schemas.microsoft.com/office/drawing/2014/main" id="{7313F7F4-4BD3-56DE-F80B-638A2F230908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195551" y="3305712"/>
            <a:ext cx="477392" cy="476477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pt-BR"/>
              <a:t>ICON</a:t>
            </a:r>
          </a:p>
        </p:txBody>
      </p:sp>
      <p:sp>
        <p:nvSpPr>
          <p:cNvPr id="26" name="Ellipse 1">
            <a:extLst>
              <a:ext uri="{FF2B5EF4-FFF2-40B4-BE49-F238E27FC236}">
                <a16:creationId xmlns:a16="http://schemas.microsoft.com/office/drawing/2014/main" id="{CA5ED31C-493A-96B8-9B08-A602999B6E32}"/>
              </a:ext>
            </a:extLst>
          </p:cNvPr>
          <p:cNvSpPr/>
          <p:nvPr userDrawn="1"/>
        </p:nvSpPr>
        <p:spPr>
          <a:xfrm>
            <a:off x="6964518" y="3227880"/>
            <a:ext cx="632141" cy="632141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27" name="Picture Placeholder 36">
            <a:extLst>
              <a:ext uri="{FF2B5EF4-FFF2-40B4-BE49-F238E27FC236}">
                <a16:creationId xmlns:a16="http://schemas.microsoft.com/office/drawing/2014/main" id="{AEAF2121-4B09-AB07-4E28-6E450A588CC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041892" y="3305712"/>
            <a:ext cx="477392" cy="476477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pt-BR"/>
              <a:t>ICON</a:t>
            </a:r>
          </a:p>
        </p:txBody>
      </p:sp>
      <p:sp>
        <p:nvSpPr>
          <p:cNvPr id="28" name="Ellipse 1">
            <a:extLst>
              <a:ext uri="{FF2B5EF4-FFF2-40B4-BE49-F238E27FC236}">
                <a16:creationId xmlns:a16="http://schemas.microsoft.com/office/drawing/2014/main" id="{187556CE-31CA-2176-17B6-67D2D22EDA71}"/>
              </a:ext>
            </a:extLst>
          </p:cNvPr>
          <p:cNvSpPr/>
          <p:nvPr/>
        </p:nvSpPr>
        <p:spPr>
          <a:xfrm>
            <a:off x="8763090" y="3227880"/>
            <a:ext cx="632141" cy="632141"/>
          </a:xfrm>
          <a:prstGeom prst="ellipse">
            <a:avLst/>
          </a:pr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sp>
        <p:nvSpPr>
          <p:cNvPr id="29" name="Picture Placeholder 36">
            <a:extLst>
              <a:ext uri="{FF2B5EF4-FFF2-40B4-BE49-F238E27FC236}">
                <a16:creationId xmlns:a16="http://schemas.microsoft.com/office/drawing/2014/main" id="{1DB206A1-9FDD-C0F7-5E5D-E2BEABDD8C0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840464" y="3305712"/>
            <a:ext cx="477392" cy="476477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pt-BR"/>
              <a:t>ICON</a:t>
            </a:r>
          </a:p>
        </p:txBody>
      </p:sp>
      <p:sp>
        <p:nvSpPr>
          <p:cNvPr id="30" name="Ellipse 1">
            <a:extLst>
              <a:ext uri="{FF2B5EF4-FFF2-40B4-BE49-F238E27FC236}">
                <a16:creationId xmlns:a16="http://schemas.microsoft.com/office/drawing/2014/main" id="{FA6E2671-803B-F4A3-5B42-5FE7F2163221}"/>
              </a:ext>
            </a:extLst>
          </p:cNvPr>
          <p:cNvSpPr/>
          <p:nvPr/>
        </p:nvSpPr>
        <p:spPr>
          <a:xfrm>
            <a:off x="10525616" y="3227880"/>
            <a:ext cx="632141" cy="632141"/>
          </a:xfrm>
          <a:prstGeom prst="ellipse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31" name="Picture Placeholder 36">
            <a:extLst>
              <a:ext uri="{FF2B5EF4-FFF2-40B4-BE49-F238E27FC236}">
                <a16:creationId xmlns:a16="http://schemas.microsoft.com/office/drawing/2014/main" id="{5BD080B0-8E1B-3506-B517-4AC784FBACC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602990" y="3305712"/>
            <a:ext cx="477392" cy="476477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pt-BR"/>
              <a:t>ICON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53F00628-808E-94F9-0497-BB103DC8343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195050" y="337694"/>
            <a:ext cx="1335401" cy="402111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Jost Regular" pitchFamily="2" charset="0"/>
                <a:ea typeface="Jost Regular" pitchFamily="2" charset="0"/>
              </a:defRPr>
            </a:lvl1pPr>
            <a:lvl2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  <a:defRPr sz="120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Jost Regular" pitchFamily="2" charset="0"/>
                <a:ea typeface="Jost Regular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Lorem ipsum</a:t>
            </a:r>
            <a:endParaRPr lang="pt-BR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1654F973-E7F7-55B2-029E-494C2D7A0F9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52307" y="3998226"/>
            <a:ext cx="1460368" cy="153389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400" kern="1200" cap="none" baseline="0" dirty="0">
                <a:solidFill>
                  <a:schemeClr val="tx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1pPr>
            <a:lvl2pPr marL="171450" indent="-1714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2pPr>
            <a:lvl3pPr>
              <a:spcAft>
                <a:spcPts val="600"/>
              </a:spcAft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969A3F5C-04C9-4491-679A-9AF239CDB5C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72719" y="3998226"/>
            <a:ext cx="1460368" cy="153389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400" kern="1200" cap="none" baseline="0" dirty="0">
                <a:solidFill>
                  <a:schemeClr val="tx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1pPr>
            <a:lvl2pPr marL="171450" indent="-1714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2pPr>
            <a:lvl3pPr>
              <a:spcAft>
                <a:spcPts val="600"/>
              </a:spcAft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B655724-7BDB-8768-2171-00B5AE1F17D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602966" y="3998226"/>
            <a:ext cx="1460368" cy="153389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400" kern="1200" cap="none" baseline="0" dirty="0">
                <a:solidFill>
                  <a:schemeClr val="tx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1pPr>
            <a:lvl2pPr marL="171450" indent="-1714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2pPr>
            <a:lvl3pPr>
              <a:spcAft>
                <a:spcPts val="600"/>
              </a:spcAft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B53320CF-7829-5B58-B70D-9B00A6407C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49580" y="3998226"/>
            <a:ext cx="1460368" cy="153389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lang="en-US" sz="1400" kern="1200" cap="none" baseline="0" dirty="0">
                <a:solidFill>
                  <a:schemeClr val="tx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1pPr>
            <a:lvl2pPr marL="171450" indent="-17145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2pPr>
            <a:lvl3pPr>
              <a:spcAft>
                <a:spcPts val="600"/>
              </a:spcAft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1"/>
            <a:r>
              <a:rPr lang="en-US"/>
              <a:t>Third level</a:t>
            </a:r>
          </a:p>
        </p:txBody>
      </p:sp>
      <p:cxnSp>
        <p:nvCxnSpPr>
          <p:cNvPr id="32" name="Connecteur droit 21">
            <a:extLst>
              <a:ext uri="{FF2B5EF4-FFF2-40B4-BE49-F238E27FC236}">
                <a16:creationId xmlns:a16="http://schemas.microsoft.com/office/drawing/2014/main" id="{F0C65EF3-9853-5EEE-F482-9203ABBE5523}"/>
              </a:ext>
            </a:extLst>
          </p:cNvPr>
          <p:cNvCxnSpPr>
            <a:cxnSpLocks/>
          </p:cNvCxnSpPr>
          <p:nvPr/>
        </p:nvCxnSpPr>
        <p:spPr>
          <a:xfrm flipH="1">
            <a:off x="6781800" y="2988425"/>
            <a:ext cx="8822" cy="386957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068EE16D-5235-1A1A-F32A-C48BF0B553F2}"/>
              </a:ext>
            </a:extLst>
          </p:cNvPr>
          <p:cNvCxnSpPr>
            <a:cxnSpLocks/>
          </p:cNvCxnSpPr>
          <p:nvPr/>
        </p:nvCxnSpPr>
        <p:spPr>
          <a:xfrm>
            <a:off x="8602843" y="2988425"/>
            <a:ext cx="0" cy="386957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2FCA4F43-9B99-BA06-5F21-80688CA037EB}"/>
              </a:ext>
            </a:extLst>
          </p:cNvPr>
          <p:cNvCxnSpPr>
            <a:cxnSpLocks/>
          </p:cNvCxnSpPr>
          <p:nvPr/>
        </p:nvCxnSpPr>
        <p:spPr>
          <a:xfrm>
            <a:off x="10388601" y="2988425"/>
            <a:ext cx="0" cy="386957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3167C273-F2CA-8571-3EC4-E3B79FE63DC1}"/>
              </a:ext>
            </a:extLst>
          </p:cNvPr>
          <p:cNvCxnSpPr>
            <a:cxnSpLocks/>
          </p:cNvCxnSpPr>
          <p:nvPr/>
        </p:nvCxnSpPr>
        <p:spPr>
          <a:xfrm>
            <a:off x="5101388" y="1995362"/>
            <a:ext cx="152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74CAC918-9D74-B9E9-0F79-96F9C0AE1215}"/>
              </a:ext>
            </a:extLst>
          </p:cNvPr>
          <p:cNvCxnSpPr>
            <a:cxnSpLocks/>
          </p:cNvCxnSpPr>
          <p:nvPr/>
        </p:nvCxnSpPr>
        <p:spPr>
          <a:xfrm>
            <a:off x="5195051" y="959114"/>
            <a:ext cx="1385887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>
            <a:extLst>
              <a:ext uri="{FF2B5EF4-FFF2-40B4-BE49-F238E27FC236}">
                <a16:creationId xmlns:a16="http://schemas.microsoft.com/office/drawing/2014/main" id="{D2ED4844-0908-A972-F641-4B7B9C840D2D}"/>
              </a:ext>
            </a:extLst>
          </p:cNvPr>
          <p:cNvCxnSpPr>
            <a:cxnSpLocks/>
          </p:cNvCxnSpPr>
          <p:nvPr/>
        </p:nvCxnSpPr>
        <p:spPr>
          <a:xfrm>
            <a:off x="4978401" y="2"/>
            <a:ext cx="0" cy="685799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251E1C0C-B41D-050E-B19A-FAFDEA51D5E6}"/>
              </a:ext>
            </a:extLst>
          </p:cNvPr>
          <p:cNvCxnSpPr>
            <a:cxnSpLocks/>
          </p:cNvCxnSpPr>
          <p:nvPr/>
        </p:nvCxnSpPr>
        <p:spPr>
          <a:xfrm>
            <a:off x="4974390" y="2988425"/>
            <a:ext cx="721761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>
            <a:extLst>
              <a:ext uri="{FF2B5EF4-FFF2-40B4-BE49-F238E27FC236}">
                <a16:creationId xmlns:a16="http://schemas.microsoft.com/office/drawing/2014/main" id="{B9DB4196-3E6B-C235-D406-759810F31B04}"/>
              </a:ext>
            </a:extLst>
          </p:cNvPr>
          <p:cNvCxnSpPr>
            <a:cxnSpLocks/>
          </p:cNvCxnSpPr>
          <p:nvPr/>
        </p:nvCxnSpPr>
        <p:spPr>
          <a:xfrm>
            <a:off x="433388" y="3288463"/>
            <a:ext cx="51366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21">
            <a:extLst>
              <a:ext uri="{FF2B5EF4-FFF2-40B4-BE49-F238E27FC236}">
                <a16:creationId xmlns:a16="http://schemas.microsoft.com/office/drawing/2014/main" id="{1EEA6638-8A1B-E300-1146-8D0158528210}"/>
              </a:ext>
            </a:extLst>
          </p:cNvPr>
          <p:cNvCxnSpPr>
            <a:cxnSpLocks/>
          </p:cNvCxnSpPr>
          <p:nvPr/>
        </p:nvCxnSpPr>
        <p:spPr>
          <a:xfrm flipH="1">
            <a:off x="6781800" y="2988425"/>
            <a:ext cx="8822" cy="386957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>
            <a:extLst>
              <a:ext uri="{FF2B5EF4-FFF2-40B4-BE49-F238E27FC236}">
                <a16:creationId xmlns:a16="http://schemas.microsoft.com/office/drawing/2014/main" id="{C124BCBD-716B-7046-35A5-F0F6815F4ADA}"/>
              </a:ext>
            </a:extLst>
          </p:cNvPr>
          <p:cNvCxnSpPr>
            <a:cxnSpLocks/>
          </p:cNvCxnSpPr>
          <p:nvPr/>
        </p:nvCxnSpPr>
        <p:spPr>
          <a:xfrm>
            <a:off x="8602843" y="2988425"/>
            <a:ext cx="0" cy="386957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>
            <a:extLst>
              <a:ext uri="{FF2B5EF4-FFF2-40B4-BE49-F238E27FC236}">
                <a16:creationId xmlns:a16="http://schemas.microsoft.com/office/drawing/2014/main" id="{37DBA906-1328-E4E5-3C8B-5E8DA599056E}"/>
              </a:ext>
            </a:extLst>
          </p:cNvPr>
          <p:cNvCxnSpPr>
            <a:cxnSpLocks/>
          </p:cNvCxnSpPr>
          <p:nvPr/>
        </p:nvCxnSpPr>
        <p:spPr>
          <a:xfrm>
            <a:off x="10388601" y="2988425"/>
            <a:ext cx="0" cy="386957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id="{85DC4069-110D-F1C4-CA1B-A4D361738C42}"/>
              </a:ext>
            </a:extLst>
          </p:cNvPr>
          <p:cNvCxnSpPr>
            <a:cxnSpLocks/>
          </p:cNvCxnSpPr>
          <p:nvPr/>
        </p:nvCxnSpPr>
        <p:spPr>
          <a:xfrm>
            <a:off x="5101388" y="1995362"/>
            <a:ext cx="152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id="{BE2CFB79-DF3F-B661-9DD6-8629EF72CE17}"/>
              </a:ext>
            </a:extLst>
          </p:cNvPr>
          <p:cNvCxnSpPr>
            <a:cxnSpLocks/>
          </p:cNvCxnSpPr>
          <p:nvPr/>
        </p:nvCxnSpPr>
        <p:spPr>
          <a:xfrm>
            <a:off x="5195051" y="959114"/>
            <a:ext cx="1385887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F0026C1E-3B8B-78AD-B9A0-BA0F3B36D9E2}"/>
              </a:ext>
            </a:extLst>
          </p:cNvPr>
          <p:cNvCxnSpPr>
            <a:cxnSpLocks/>
          </p:cNvCxnSpPr>
          <p:nvPr/>
        </p:nvCxnSpPr>
        <p:spPr>
          <a:xfrm>
            <a:off x="4978401" y="2"/>
            <a:ext cx="0" cy="685799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EDE32286-9F0E-1CAD-F347-4CE78A32CA2B}"/>
              </a:ext>
            </a:extLst>
          </p:cNvPr>
          <p:cNvCxnSpPr>
            <a:cxnSpLocks/>
          </p:cNvCxnSpPr>
          <p:nvPr/>
        </p:nvCxnSpPr>
        <p:spPr>
          <a:xfrm>
            <a:off x="4974390" y="2988425"/>
            <a:ext cx="721761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87A0011F-39C7-281F-FB3F-A0DD3A58B8EF}"/>
              </a:ext>
            </a:extLst>
          </p:cNvPr>
          <p:cNvCxnSpPr>
            <a:cxnSpLocks/>
          </p:cNvCxnSpPr>
          <p:nvPr/>
        </p:nvCxnSpPr>
        <p:spPr>
          <a:xfrm>
            <a:off x="433388" y="3288463"/>
            <a:ext cx="51366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21">
            <a:extLst>
              <a:ext uri="{FF2B5EF4-FFF2-40B4-BE49-F238E27FC236}">
                <a16:creationId xmlns:a16="http://schemas.microsoft.com/office/drawing/2014/main" id="{4C7438F6-DBD6-5CA9-02A8-0D6C27B4CEF6}"/>
              </a:ext>
            </a:extLst>
          </p:cNvPr>
          <p:cNvCxnSpPr>
            <a:cxnSpLocks/>
          </p:cNvCxnSpPr>
          <p:nvPr userDrawn="1"/>
        </p:nvCxnSpPr>
        <p:spPr>
          <a:xfrm flipH="1">
            <a:off x="6781800" y="2988425"/>
            <a:ext cx="8822" cy="386957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droit 63">
            <a:extLst>
              <a:ext uri="{FF2B5EF4-FFF2-40B4-BE49-F238E27FC236}">
                <a16:creationId xmlns:a16="http://schemas.microsoft.com/office/drawing/2014/main" id="{3387F747-D544-B817-DD63-DC29F2741097}"/>
              </a:ext>
            </a:extLst>
          </p:cNvPr>
          <p:cNvCxnSpPr>
            <a:cxnSpLocks/>
          </p:cNvCxnSpPr>
          <p:nvPr userDrawn="1"/>
        </p:nvCxnSpPr>
        <p:spPr>
          <a:xfrm>
            <a:off x="8602843" y="2988425"/>
            <a:ext cx="0" cy="386957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id="{3A256A84-41D5-B599-ED18-84DBD03E9E3C}"/>
              </a:ext>
            </a:extLst>
          </p:cNvPr>
          <p:cNvCxnSpPr>
            <a:cxnSpLocks/>
          </p:cNvCxnSpPr>
          <p:nvPr userDrawn="1"/>
        </p:nvCxnSpPr>
        <p:spPr>
          <a:xfrm>
            <a:off x="10388601" y="2988425"/>
            <a:ext cx="0" cy="386957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>
            <a:extLst>
              <a:ext uri="{FF2B5EF4-FFF2-40B4-BE49-F238E27FC236}">
                <a16:creationId xmlns:a16="http://schemas.microsoft.com/office/drawing/2014/main" id="{A1AB78F0-626A-3B27-44F2-F435FBC7AF74}"/>
              </a:ext>
            </a:extLst>
          </p:cNvPr>
          <p:cNvCxnSpPr>
            <a:cxnSpLocks/>
          </p:cNvCxnSpPr>
          <p:nvPr userDrawn="1"/>
        </p:nvCxnSpPr>
        <p:spPr>
          <a:xfrm>
            <a:off x="5101388" y="1995362"/>
            <a:ext cx="152400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62E91B8E-E9B9-E242-964A-BF4D5D49E38D}"/>
              </a:ext>
            </a:extLst>
          </p:cNvPr>
          <p:cNvCxnSpPr>
            <a:cxnSpLocks/>
          </p:cNvCxnSpPr>
          <p:nvPr userDrawn="1"/>
        </p:nvCxnSpPr>
        <p:spPr>
          <a:xfrm>
            <a:off x="5195051" y="959114"/>
            <a:ext cx="1385887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CA3BA93F-6F65-AE13-6ABB-F7CC9918E2FC}"/>
              </a:ext>
            </a:extLst>
          </p:cNvPr>
          <p:cNvCxnSpPr>
            <a:cxnSpLocks/>
          </p:cNvCxnSpPr>
          <p:nvPr userDrawn="1"/>
        </p:nvCxnSpPr>
        <p:spPr>
          <a:xfrm>
            <a:off x="4978401" y="2"/>
            <a:ext cx="0" cy="685799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eur droit 68">
            <a:extLst>
              <a:ext uri="{FF2B5EF4-FFF2-40B4-BE49-F238E27FC236}">
                <a16:creationId xmlns:a16="http://schemas.microsoft.com/office/drawing/2014/main" id="{36C7B563-D157-5500-FB52-7895C6843D07}"/>
              </a:ext>
            </a:extLst>
          </p:cNvPr>
          <p:cNvCxnSpPr>
            <a:cxnSpLocks/>
          </p:cNvCxnSpPr>
          <p:nvPr userDrawn="1"/>
        </p:nvCxnSpPr>
        <p:spPr>
          <a:xfrm>
            <a:off x="4974390" y="2988425"/>
            <a:ext cx="721761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>
            <a:extLst>
              <a:ext uri="{FF2B5EF4-FFF2-40B4-BE49-F238E27FC236}">
                <a16:creationId xmlns:a16="http://schemas.microsoft.com/office/drawing/2014/main" id="{A4DBC8E0-B030-686E-A05C-A23DA365DC66}"/>
              </a:ext>
            </a:extLst>
          </p:cNvPr>
          <p:cNvCxnSpPr>
            <a:cxnSpLocks/>
          </p:cNvCxnSpPr>
          <p:nvPr userDrawn="1"/>
        </p:nvCxnSpPr>
        <p:spPr>
          <a:xfrm>
            <a:off x="433388" y="3288463"/>
            <a:ext cx="51366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510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A0678-1D93-8584-3D6E-A44BAA9D8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643D4-E009-6009-5666-69ED99F76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5" name="Connecteur droit 9">
            <a:extLst>
              <a:ext uri="{FF2B5EF4-FFF2-40B4-BE49-F238E27FC236}">
                <a16:creationId xmlns:a16="http://schemas.microsoft.com/office/drawing/2014/main" id="{E19641F3-48DF-830D-5D19-AE4BC6CE5942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9E10C053-7FC6-D72A-FB5F-409EF39ED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676041"/>
            <a:ext cx="9043766" cy="124165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</a:t>
            </a:r>
            <a:br>
              <a:rPr lang="en-US"/>
            </a:br>
            <a:r>
              <a:rPr lang="en-US"/>
              <a:t>on two lines</a:t>
            </a:r>
            <a:endParaRPr lang="pt-BR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30D8F05C-DA18-093A-A5B7-B8BDB62354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7" y="323216"/>
            <a:ext cx="4545013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49619F-AE65-905A-D4E2-599B0CFE380C}"/>
              </a:ext>
            </a:extLst>
          </p:cNvPr>
          <p:cNvSpPr/>
          <p:nvPr/>
        </p:nvSpPr>
        <p:spPr>
          <a:xfrm>
            <a:off x="438384" y="2472146"/>
            <a:ext cx="5508391" cy="3788953"/>
          </a:xfrm>
          <a:prstGeom prst="rect">
            <a:avLst/>
          </a:pr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fr-FR" kern="0">
              <a:solidFill>
                <a:prstClr val="white"/>
              </a:solidFill>
              <a:latin typeface="Jost Regula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5EC43-1A64-8DD3-C33A-5C09321478D8}"/>
              </a:ext>
            </a:extLst>
          </p:cNvPr>
          <p:cNvSpPr/>
          <p:nvPr userDrawn="1"/>
        </p:nvSpPr>
        <p:spPr>
          <a:xfrm>
            <a:off x="6243638" y="2472146"/>
            <a:ext cx="5543986" cy="3788953"/>
          </a:xfrm>
          <a:prstGeom prst="rect">
            <a:avLst/>
          </a:pr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fr-FR" kern="0">
              <a:solidFill>
                <a:prstClr val="white"/>
              </a:solidFill>
              <a:latin typeface="Jost Regular" pitchFamily="2" charset="0"/>
            </a:endParaRPr>
          </a:p>
        </p:txBody>
      </p:sp>
      <p:cxnSp>
        <p:nvCxnSpPr>
          <p:cNvPr id="8" name="Connecteur droit 9">
            <a:extLst>
              <a:ext uri="{FF2B5EF4-FFF2-40B4-BE49-F238E27FC236}">
                <a16:creationId xmlns:a16="http://schemas.microsoft.com/office/drawing/2014/main" id="{760373FA-C818-BAB8-B358-7E90AE522E8F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14" name="Connecteur droit 9">
            <a:extLst>
              <a:ext uri="{FF2B5EF4-FFF2-40B4-BE49-F238E27FC236}">
                <a16:creationId xmlns:a16="http://schemas.microsoft.com/office/drawing/2014/main" id="{3D87AE53-9BC5-CD12-9D24-6A75A1AB190F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222E7F-6314-E5C7-FFF1-BA3CF71CA1A5}"/>
              </a:ext>
            </a:extLst>
          </p:cNvPr>
          <p:cNvCxnSpPr>
            <a:cxnSpLocks/>
          </p:cNvCxnSpPr>
          <p:nvPr userDrawn="1"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828809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A0678-1D93-8584-3D6E-A44BAA9D8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643D4-E009-6009-5666-69ED99F76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10C053-7FC6-D72A-FB5F-409EF39ED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676041"/>
            <a:ext cx="10228263" cy="60030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on one line</a:t>
            </a:r>
            <a:endParaRPr lang="pt-BR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30D8F05C-DA18-093A-A5B7-B8BDB62354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7" y="323216"/>
            <a:ext cx="4545013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FF639103-29A8-0596-9614-CA08105C959E}"/>
              </a:ext>
            </a:extLst>
          </p:cNvPr>
          <p:cNvCxnSpPr>
            <a:cxnSpLocks/>
          </p:cNvCxnSpPr>
          <p:nvPr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8" name="Connecteur droit 10">
            <a:extLst>
              <a:ext uri="{FF2B5EF4-FFF2-40B4-BE49-F238E27FC236}">
                <a16:creationId xmlns:a16="http://schemas.microsoft.com/office/drawing/2014/main" id="{85D02779-C307-A6FF-3867-B2C1235A7675}"/>
              </a:ext>
            </a:extLst>
          </p:cNvPr>
          <p:cNvCxnSpPr>
            <a:cxnSpLocks/>
          </p:cNvCxnSpPr>
          <p:nvPr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10" name="Connecteur droit 10">
            <a:extLst>
              <a:ext uri="{FF2B5EF4-FFF2-40B4-BE49-F238E27FC236}">
                <a16:creationId xmlns:a16="http://schemas.microsoft.com/office/drawing/2014/main" id="{07D778F1-E18D-2CBE-BE2D-4424E7C3D98A}"/>
              </a:ext>
            </a:extLst>
          </p:cNvPr>
          <p:cNvCxnSpPr>
            <a:cxnSpLocks/>
          </p:cNvCxnSpPr>
          <p:nvPr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5" name="Connecteur droit 10">
            <a:extLst>
              <a:ext uri="{FF2B5EF4-FFF2-40B4-BE49-F238E27FC236}">
                <a16:creationId xmlns:a16="http://schemas.microsoft.com/office/drawing/2014/main" id="{31A8D194-EE89-F901-D13E-9B92FD01743A}"/>
              </a:ext>
            </a:extLst>
          </p:cNvPr>
          <p:cNvCxnSpPr>
            <a:cxnSpLocks/>
          </p:cNvCxnSpPr>
          <p:nvPr userDrawn="1"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C6D2E7A-0AD4-C018-3890-80088B6881AA}"/>
              </a:ext>
            </a:extLst>
          </p:cNvPr>
          <p:cNvSpPr txBox="1">
            <a:spLocks/>
          </p:cNvSpPr>
          <p:nvPr userDrawn="1"/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D66C61DC-7C76-51CE-0E5E-7B0D4AC4CE46}"/>
              </a:ext>
            </a:extLst>
          </p:cNvPr>
          <p:cNvSpPr txBox="1">
            <a:spLocks/>
          </p:cNvSpPr>
          <p:nvPr userDrawn="1"/>
        </p:nvSpPr>
        <p:spPr>
          <a:xfrm>
            <a:off x="11537950" y="6481899"/>
            <a:ext cx="474956" cy="288656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fr-F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lumMod val="50000"/>
                    <a:lumOff val="50000"/>
                  </a:schemeClr>
                </a:solidFill>
                <a:latin typeface="Jost Regular" pitchFamily="2" charset="0"/>
                <a:ea typeface="Jost Regular" pitchFamily="2" charset="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F6C4E-3D75-839B-08DF-9EEA7FA6CED2}"/>
              </a:ext>
            </a:extLst>
          </p:cNvPr>
          <p:cNvSpPr/>
          <p:nvPr userDrawn="1"/>
        </p:nvSpPr>
        <p:spPr>
          <a:xfrm>
            <a:off x="438384" y="1857682"/>
            <a:ext cx="5508391" cy="4403418"/>
          </a:xfrm>
          <a:prstGeom prst="rect">
            <a:avLst/>
          </a:pr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fr-FR" kern="0">
              <a:solidFill>
                <a:prstClr val="white"/>
              </a:solidFill>
              <a:latin typeface="Jost Regular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9E4C89-1942-189B-9CB3-FFDBE6584E30}"/>
              </a:ext>
            </a:extLst>
          </p:cNvPr>
          <p:cNvSpPr/>
          <p:nvPr userDrawn="1"/>
        </p:nvSpPr>
        <p:spPr>
          <a:xfrm>
            <a:off x="6243638" y="1857682"/>
            <a:ext cx="5543986" cy="4403418"/>
          </a:xfrm>
          <a:prstGeom prst="rect">
            <a:avLst/>
          </a:pr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fr-FR" kern="0">
              <a:solidFill>
                <a:prstClr val="white"/>
              </a:solidFill>
              <a:latin typeface="Jost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633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A0678-1D93-8584-3D6E-A44BAA9D8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643D4-E009-6009-5666-69ED99F76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5" name="Connecteur droit 9">
            <a:extLst>
              <a:ext uri="{FF2B5EF4-FFF2-40B4-BE49-F238E27FC236}">
                <a16:creationId xmlns:a16="http://schemas.microsoft.com/office/drawing/2014/main" id="{E19641F3-48DF-830D-5D19-AE4BC6CE5942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9E10C053-7FC6-D72A-FB5F-409EF39ED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676041"/>
            <a:ext cx="5322371" cy="124165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</a:t>
            </a:r>
            <a:br>
              <a:rPr lang="en-US"/>
            </a:br>
            <a:r>
              <a:rPr lang="en-US"/>
              <a:t>on two lines</a:t>
            </a:r>
            <a:endParaRPr lang="pt-BR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30D8F05C-DA18-093A-A5B7-B8BDB62354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7" y="323216"/>
            <a:ext cx="4545013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BEED7E-7C4C-0257-4AAE-9F949CDFDC16}"/>
              </a:ext>
            </a:extLst>
          </p:cNvPr>
          <p:cNvSpPr/>
          <p:nvPr userDrawn="1"/>
        </p:nvSpPr>
        <p:spPr>
          <a:xfrm>
            <a:off x="6096000" y="0"/>
            <a:ext cx="6096000" cy="6857999"/>
          </a:xfrm>
          <a:prstGeom prst="rect">
            <a:avLst/>
          </a:pr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fr-FR" kern="0">
              <a:solidFill>
                <a:prstClr val="white"/>
              </a:solidFill>
              <a:latin typeface="Jost Regular" pitchFamily="2" charset="0"/>
            </a:endParaRPr>
          </a:p>
        </p:txBody>
      </p:sp>
      <p:cxnSp>
        <p:nvCxnSpPr>
          <p:cNvPr id="8" name="Connecteur droit 9">
            <a:extLst>
              <a:ext uri="{FF2B5EF4-FFF2-40B4-BE49-F238E27FC236}">
                <a16:creationId xmlns:a16="http://schemas.microsoft.com/office/drawing/2014/main" id="{46314314-8D1E-ACC5-A7D1-75EF3BEC055D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12" name="Connecteur droit 9">
            <a:extLst>
              <a:ext uri="{FF2B5EF4-FFF2-40B4-BE49-F238E27FC236}">
                <a16:creationId xmlns:a16="http://schemas.microsoft.com/office/drawing/2014/main" id="{8CCFDA37-0972-0140-CD56-BFBF021143A8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6E2DD11-1341-9CB3-B661-5F263268A5A2}"/>
              </a:ext>
            </a:extLst>
          </p:cNvPr>
          <p:cNvGrpSpPr/>
          <p:nvPr/>
        </p:nvGrpSpPr>
        <p:grpSpPr>
          <a:xfrm>
            <a:off x="10914907" y="215659"/>
            <a:ext cx="872717" cy="258183"/>
            <a:chOff x="10325399" y="435801"/>
            <a:chExt cx="1716409" cy="507779"/>
          </a:xfrm>
        </p:grpSpPr>
        <p:grpSp>
          <p:nvGrpSpPr>
            <p:cNvPr id="17" name="Graphique 1">
              <a:extLst>
                <a:ext uri="{FF2B5EF4-FFF2-40B4-BE49-F238E27FC236}">
                  <a16:creationId xmlns:a16="http://schemas.microsoft.com/office/drawing/2014/main" id="{25145D6C-7FBA-9137-BD58-508575341171}"/>
                </a:ext>
              </a:extLst>
            </p:cNvPr>
            <p:cNvGrpSpPr/>
            <p:nvPr/>
          </p:nvGrpSpPr>
          <p:grpSpPr>
            <a:xfrm>
              <a:off x="10970827" y="695569"/>
              <a:ext cx="1070981" cy="248011"/>
              <a:chOff x="1312560" y="975312"/>
              <a:chExt cx="1019519" cy="236411"/>
            </a:xfrm>
            <a:solidFill>
              <a:schemeClr val="tx1"/>
            </a:solidFill>
          </p:grpSpPr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7FCD5E65-8586-A2B2-A692-D6CA1BC41337}"/>
                  </a:ext>
                </a:extLst>
              </p:cNvPr>
              <p:cNvSpPr/>
              <p:nvPr/>
            </p:nvSpPr>
            <p:spPr>
              <a:xfrm>
                <a:off x="1312560" y="975312"/>
                <a:ext cx="179892" cy="236411"/>
              </a:xfrm>
              <a:custGeom>
                <a:avLst/>
                <a:gdLst>
                  <a:gd name="connsiteX0" fmla="*/ 46188 w 179892"/>
                  <a:gd name="connsiteY0" fmla="*/ 139932 h 236411"/>
                  <a:gd name="connsiteX1" fmla="*/ 55152 w 179892"/>
                  <a:gd name="connsiteY1" fmla="*/ 178488 h 236411"/>
                  <a:gd name="connsiteX2" fmla="*/ 89676 w 179892"/>
                  <a:gd name="connsiteY2" fmla="*/ 193752 h 236411"/>
                  <a:gd name="connsiteX3" fmla="*/ 138132 w 179892"/>
                  <a:gd name="connsiteY3" fmla="*/ 182088 h 236411"/>
                  <a:gd name="connsiteX4" fmla="*/ 147564 w 179892"/>
                  <a:gd name="connsiteY4" fmla="*/ 179856 h 236411"/>
                  <a:gd name="connsiteX5" fmla="*/ 169560 w 179892"/>
                  <a:gd name="connsiteY5" fmla="*/ 200952 h 236411"/>
                  <a:gd name="connsiteX6" fmla="*/ 157896 w 179892"/>
                  <a:gd name="connsiteY6" fmla="*/ 221148 h 236411"/>
                  <a:gd name="connsiteX7" fmla="*/ 89712 w 179892"/>
                  <a:gd name="connsiteY7" fmla="*/ 236412 h 236411"/>
                  <a:gd name="connsiteX8" fmla="*/ 24660 w 179892"/>
                  <a:gd name="connsiteY8" fmla="*/ 211284 h 236411"/>
                  <a:gd name="connsiteX9" fmla="*/ 0 w 179892"/>
                  <a:gd name="connsiteY9" fmla="*/ 146232 h 236411"/>
                  <a:gd name="connsiteX10" fmla="*/ 0 w 179892"/>
                  <a:gd name="connsiteY10" fmla="*/ 89712 h 236411"/>
                  <a:gd name="connsiteX11" fmla="*/ 24660 w 179892"/>
                  <a:gd name="connsiteY11" fmla="*/ 25128 h 236411"/>
                  <a:gd name="connsiteX12" fmla="*/ 89712 w 179892"/>
                  <a:gd name="connsiteY12" fmla="*/ 0 h 236411"/>
                  <a:gd name="connsiteX13" fmla="*/ 154764 w 179892"/>
                  <a:gd name="connsiteY13" fmla="*/ 25128 h 236411"/>
                  <a:gd name="connsiteX14" fmla="*/ 179892 w 179892"/>
                  <a:gd name="connsiteY14" fmla="*/ 89712 h 236411"/>
                  <a:gd name="connsiteX15" fmla="*/ 179892 w 179892"/>
                  <a:gd name="connsiteY15" fmla="*/ 110808 h 236411"/>
                  <a:gd name="connsiteX16" fmla="*/ 150732 w 179892"/>
                  <a:gd name="connsiteY16" fmla="*/ 139968 h 236411"/>
                  <a:gd name="connsiteX17" fmla="*/ 46188 w 179892"/>
                  <a:gd name="connsiteY17" fmla="*/ 139968 h 236411"/>
                  <a:gd name="connsiteX18" fmla="*/ 133632 w 179892"/>
                  <a:gd name="connsiteY18" fmla="*/ 97308 h 236411"/>
                  <a:gd name="connsiteX19" fmla="*/ 89676 w 179892"/>
                  <a:gd name="connsiteY19" fmla="*/ 42588 h 236411"/>
                  <a:gd name="connsiteX20" fmla="*/ 46152 w 179892"/>
                  <a:gd name="connsiteY20" fmla="*/ 97308 h 236411"/>
                  <a:gd name="connsiteX21" fmla="*/ 133632 w 179892"/>
                  <a:gd name="connsiteY21" fmla="*/ 97308 h 23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9892" h="236411">
                    <a:moveTo>
                      <a:pt x="46188" y="139932"/>
                    </a:moveTo>
                    <a:cubicBezTo>
                      <a:pt x="46188" y="158328"/>
                      <a:pt x="49320" y="170424"/>
                      <a:pt x="55152" y="178488"/>
                    </a:cubicBezTo>
                    <a:cubicBezTo>
                      <a:pt x="62784" y="188352"/>
                      <a:pt x="74448" y="193752"/>
                      <a:pt x="89676" y="193752"/>
                    </a:cubicBezTo>
                    <a:cubicBezTo>
                      <a:pt x="106704" y="193752"/>
                      <a:pt x="122868" y="188820"/>
                      <a:pt x="138132" y="182088"/>
                    </a:cubicBezTo>
                    <a:cubicBezTo>
                      <a:pt x="141264" y="180756"/>
                      <a:pt x="144396" y="179856"/>
                      <a:pt x="147564" y="179856"/>
                    </a:cubicBezTo>
                    <a:cubicBezTo>
                      <a:pt x="158796" y="179856"/>
                      <a:pt x="169560" y="189288"/>
                      <a:pt x="169560" y="200952"/>
                    </a:cubicBezTo>
                    <a:cubicBezTo>
                      <a:pt x="169560" y="209484"/>
                      <a:pt x="165960" y="217116"/>
                      <a:pt x="157896" y="221148"/>
                    </a:cubicBezTo>
                    <a:cubicBezTo>
                      <a:pt x="136368" y="231480"/>
                      <a:pt x="113508" y="236412"/>
                      <a:pt x="89712" y="236412"/>
                    </a:cubicBezTo>
                    <a:cubicBezTo>
                      <a:pt x="63684" y="236412"/>
                      <a:pt x="41256" y="227880"/>
                      <a:pt x="24660" y="211284"/>
                    </a:cubicBezTo>
                    <a:cubicBezTo>
                      <a:pt x="8496" y="195120"/>
                      <a:pt x="0" y="172692"/>
                      <a:pt x="0" y="146232"/>
                    </a:cubicBezTo>
                    <a:lnTo>
                      <a:pt x="0" y="89712"/>
                    </a:lnTo>
                    <a:cubicBezTo>
                      <a:pt x="0" y="63684"/>
                      <a:pt x="8532" y="41256"/>
                      <a:pt x="24660" y="25128"/>
                    </a:cubicBezTo>
                    <a:cubicBezTo>
                      <a:pt x="41256" y="8532"/>
                      <a:pt x="63684" y="0"/>
                      <a:pt x="89712" y="0"/>
                    </a:cubicBezTo>
                    <a:cubicBezTo>
                      <a:pt x="116172" y="0"/>
                      <a:pt x="138600" y="8532"/>
                      <a:pt x="154764" y="25128"/>
                    </a:cubicBezTo>
                    <a:cubicBezTo>
                      <a:pt x="170928" y="41292"/>
                      <a:pt x="179892" y="63684"/>
                      <a:pt x="179892" y="89712"/>
                    </a:cubicBezTo>
                    <a:lnTo>
                      <a:pt x="179892" y="110808"/>
                    </a:lnTo>
                    <a:cubicBezTo>
                      <a:pt x="179892" y="126972"/>
                      <a:pt x="166896" y="139968"/>
                      <a:pt x="150732" y="139968"/>
                    </a:cubicBezTo>
                    <a:lnTo>
                      <a:pt x="46188" y="139968"/>
                    </a:lnTo>
                    <a:close/>
                    <a:moveTo>
                      <a:pt x="133632" y="97308"/>
                    </a:moveTo>
                    <a:cubicBezTo>
                      <a:pt x="133632" y="60084"/>
                      <a:pt x="118368" y="42588"/>
                      <a:pt x="89676" y="42588"/>
                    </a:cubicBezTo>
                    <a:cubicBezTo>
                      <a:pt x="61416" y="42588"/>
                      <a:pt x="46152" y="59616"/>
                      <a:pt x="46152" y="97308"/>
                    </a:cubicBezTo>
                    <a:lnTo>
                      <a:pt x="133632" y="9730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A5509F61-9129-3114-08B6-89055147EA73}"/>
                  </a:ext>
                </a:extLst>
              </p:cNvPr>
              <p:cNvSpPr/>
              <p:nvPr/>
            </p:nvSpPr>
            <p:spPr>
              <a:xfrm>
                <a:off x="1519631" y="975312"/>
                <a:ext cx="179820" cy="236375"/>
              </a:xfrm>
              <a:custGeom>
                <a:avLst/>
                <a:gdLst>
                  <a:gd name="connsiteX0" fmla="*/ 89712 w 179820"/>
                  <a:gd name="connsiteY0" fmla="*/ 156528 h 236375"/>
                  <a:gd name="connsiteX1" fmla="*/ 42156 w 179820"/>
                  <a:gd name="connsiteY1" fmla="*/ 226512 h 236375"/>
                  <a:gd name="connsiteX2" fmla="*/ 23328 w 179820"/>
                  <a:gd name="connsiteY2" fmla="*/ 236376 h 236375"/>
                  <a:gd name="connsiteX3" fmla="*/ 0 w 179820"/>
                  <a:gd name="connsiteY3" fmla="*/ 213048 h 236375"/>
                  <a:gd name="connsiteX4" fmla="*/ 4032 w 179820"/>
                  <a:gd name="connsiteY4" fmla="*/ 200052 h 236375"/>
                  <a:gd name="connsiteX5" fmla="*/ 62784 w 179820"/>
                  <a:gd name="connsiteY5" fmla="*/ 117072 h 236375"/>
                  <a:gd name="connsiteX6" fmla="*/ 5364 w 179820"/>
                  <a:gd name="connsiteY6" fmla="*/ 36324 h 236375"/>
                  <a:gd name="connsiteX7" fmla="*/ 1332 w 179820"/>
                  <a:gd name="connsiteY7" fmla="*/ 23328 h 236375"/>
                  <a:gd name="connsiteX8" fmla="*/ 24660 w 179820"/>
                  <a:gd name="connsiteY8" fmla="*/ 0 h 236375"/>
                  <a:gd name="connsiteX9" fmla="*/ 43488 w 179820"/>
                  <a:gd name="connsiteY9" fmla="*/ 9864 h 236375"/>
                  <a:gd name="connsiteX10" fmla="*/ 89676 w 179820"/>
                  <a:gd name="connsiteY10" fmla="*/ 77580 h 236375"/>
                  <a:gd name="connsiteX11" fmla="*/ 135864 w 179820"/>
                  <a:gd name="connsiteY11" fmla="*/ 9864 h 236375"/>
                  <a:gd name="connsiteX12" fmla="*/ 155160 w 179820"/>
                  <a:gd name="connsiteY12" fmla="*/ 0 h 236375"/>
                  <a:gd name="connsiteX13" fmla="*/ 178020 w 179820"/>
                  <a:gd name="connsiteY13" fmla="*/ 23328 h 236375"/>
                  <a:gd name="connsiteX14" fmla="*/ 173988 w 179820"/>
                  <a:gd name="connsiteY14" fmla="*/ 36324 h 236375"/>
                  <a:gd name="connsiteX15" fmla="*/ 116568 w 179820"/>
                  <a:gd name="connsiteY15" fmla="*/ 117072 h 236375"/>
                  <a:gd name="connsiteX16" fmla="*/ 175320 w 179820"/>
                  <a:gd name="connsiteY16" fmla="*/ 200052 h 236375"/>
                  <a:gd name="connsiteX17" fmla="*/ 179820 w 179820"/>
                  <a:gd name="connsiteY17" fmla="*/ 213048 h 236375"/>
                  <a:gd name="connsiteX18" fmla="*/ 156060 w 179820"/>
                  <a:gd name="connsiteY18" fmla="*/ 236376 h 236375"/>
                  <a:gd name="connsiteX19" fmla="*/ 137232 w 179820"/>
                  <a:gd name="connsiteY19" fmla="*/ 226512 h 236375"/>
                  <a:gd name="connsiteX20" fmla="*/ 89712 w 179820"/>
                  <a:gd name="connsiteY20" fmla="*/ 156528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9820" h="236375">
                    <a:moveTo>
                      <a:pt x="89712" y="156528"/>
                    </a:moveTo>
                    <a:lnTo>
                      <a:pt x="42156" y="226512"/>
                    </a:lnTo>
                    <a:cubicBezTo>
                      <a:pt x="37656" y="232776"/>
                      <a:pt x="30492" y="236376"/>
                      <a:pt x="23328" y="236376"/>
                    </a:cubicBezTo>
                    <a:cubicBezTo>
                      <a:pt x="11232" y="236376"/>
                      <a:pt x="0" y="226044"/>
                      <a:pt x="0" y="213048"/>
                    </a:cubicBezTo>
                    <a:cubicBezTo>
                      <a:pt x="0" y="208548"/>
                      <a:pt x="1332" y="204084"/>
                      <a:pt x="4032" y="200052"/>
                    </a:cubicBezTo>
                    <a:lnTo>
                      <a:pt x="62784" y="117072"/>
                    </a:lnTo>
                    <a:lnTo>
                      <a:pt x="5364" y="36324"/>
                    </a:lnTo>
                    <a:cubicBezTo>
                      <a:pt x="2664" y="32292"/>
                      <a:pt x="1332" y="27792"/>
                      <a:pt x="1332" y="23328"/>
                    </a:cubicBezTo>
                    <a:cubicBezTo>
                      <a:pt x="1332" y="11232"/>
                      <a:pt x="11664" y="0"/>
                      <a:pt x="24660" y="0"/>
                    </a:cubicBezTo>
                    <a:cubicBezTo>
                      <a:pt x="31824" y="0"/>
                      <a:pt x="39024" y="3600"/>
                      <a:pt x="43488" y="9864"/>
                    </a:cubicBezTo>
                    <a:lnTo>
                      <a:pt x="89676" y="77580"/>
                    </a:lnTo>
                    <a:lnTo>
                      <a:pt x="135864" y="9864"/>
                    </a:lnTo>
                    <a:cubicBezTo>
                      <a:pt x="140364" y="3132"/>
                      <a:pt x="147960" y="0"/>
                      <a:pt x="155160" y="0"/>
                    </a:cubicBezTo>
                    <a:cubicBezTo>
                      <a:pt x="167724" y="0"/>
                      <a:pt x="178020" y="10332"/>
                      <a:pt x="178020" y="23328"/>
                    </a:cubicBezTo>
                    <a:cubicBezTo>
                      <a:pt x="178020" y="27828"/>
                      <a:pt x="176688" y="32292"/>
                      <a:pt x="173988" y="36324"/>
                    </a:cubicBezTo>
                    <a:lnTo>
                      <a:pt x="116568" y="117072"/>
                    </a:lnTo>
                    <a:lnTo>
                      <a:pt x="175320" y="200052"/>
                    </a:lnTo>
                    <a:cubicBezTo>
                      <a:pt x="178452" y="204084"/>
                      <a:pt x="179820" y="208584"/>
                      <a:pt x="179820" y="213048"/>
                    </a:cubicBezTo>
                    <a:cubicBezTo>
                      <a:pt x="179820" y="225612"/>
                      <a:pt x="169056" y="236376"/>
                      <a:pt x="156060" y="236376"/>
                    </a:cubicBezTo>
                    <a:cubicBezTo>
                      <a:pt x="148896" y="236376"/>
                      <a:pt x="141696" y="233244"/>
                      <a:pt x="137232" y="226512"/>
                    </a:cubicBezTo>
                    <a:lnTo>
                      <a:pt x="89712" y="15652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" name="Forme libre : forme 20">
                <a:extLst>
                  <a:ext uri="{FF2B5EF4-FFF2-40B4-BE49-F238E27FC236}">
                    <a16:creationId xmlns:a16="http://schemas.microsoft.com/office/drawing/2014/main" id="{F45841A7-2255-716D-A449-5CAA5A2E8CC5}"/>
                  </a:ext>
                </a:extLst>
              </p:cNvPr>
              <p:cNvSpPr/>
              <p:nvPr/>
            </p:nvSpPr>
            <p:spPr>
              <a:xfrm>
                <a:off x="1722744" y="975312"/>
                <a:ext cx="179892" cy="236375"/>
              </a:xfrm>
              <a:custGeom>
                <a:avLst/>
                <a:gdLst>
                  <a:gd name="connsiteX0" fmla="*/ 179856 w 179892"/>
                  <a:gd name="connsiteY0" fmla="*/ 197352 h 236375"/>
                  <a:gd name="connsiteX1" fmla="*/ 160128 w 179892"/>
                  <a:gd name="connsiteY1" fmla="*/ 224712 h 236375"/>
                  <a:gd name="connsiteX2" fmla="*/ 87480 w 179892"/>
                  <a:gd name="connsiteY2" fmla="*/ 236376 h 236375"/>
                  <a:gd name="connsiteX3" fmla="*/ 23328 w 179892"/>
                  <a:gd name="connsiteY3" fmla="*/ 216648 h 236375"/>
                  <a:gd name="connsiteX4" fmla="*/ 0 w 179892"/>
                  <a:gd name="connsiteY4" fmla="*/ 163260 h 236375"/>
                  <a:gd name="connsiteX5" fmla="*/ 23328 w 179892"/>
                  <a:gd name="connsiteY5" fmla="*/ 111672 h 236375"/>
                  <a:gd name="connsiteX6" fmla="*/ 87480 w 179892"/>
                  <a:gd name="connsiteY6" fmla="*/ 91944 h 236375"/>
                  <a:gd name="connsiteX7" fmla="*/ 133668 w 179892"/>
                  <a:gd name="connsiteY7" fmla="*/ 91944 h 236375"/>
                  <a:gd name="connsiteX8" fmla="*/ 133668 w 179892"/>
                  <a:gd name="connsiteY8" fmla="*/ 76248 h 236375"/>
                  <a:gd name="connsiteX9" fmla="*/ 96444 w 179892"/>
                  <a:gd name="connsiteY9" fmla="*/ 42624 h 236375"/>
                  <a:gd name="connsiteX10" fmla="*/ 47988 w 179892"/>
                  <a:gd name="connsiteY10" fmla="*/ 54720 h 236375"/>
                  <a:gd name="connsiteX11" fmla="*/ 35424 w 179892"/>
                  <a:gd name="connsiteY11" fmla="*/ 58752 h 236375"/>
                  <a:gd name="connsiteX12" fmla="*/ 13428 w 179892"/>
                  <a:gd name="connsiteY12" fmla="*/ 38556 h 236375"/>
                  <a:gd name="connsiteX13" fmla="*/ 24660 w 179892"/>
                  <a:gd name="connsiteY13" fmla="*/ 17928 h 236375"/>
                  <a:gd name="connsiteX14" fmla="*/ 102276 w 179892"/>
                  <a:gd name="connsiteY14" fmla="*/ 0 h 236375"/>
                  <a:gd name="connsiteX15" fmla="*/ 179892 w 179892"/>
                  <a:gd name="connsiteY15" fmla="*/ 76248 h 236375"/>
                  <a:gd name="connsiteX16" fmla="*/ 179892 w 179892"/>
                  <a:gd name="connsiteY16" fmla="*/ 197352 h 236375"/>
                  <a:gd name="connsiteX17" fmla="*/ 133632 w 179892"/>
                  <a:gd name="connsiteY17" fmla="*/ 134532 h 236375"/>
                  <a:gd name="connsiteX18" fmla="*/ 87444 w 179892"/>
                  <a:gd name="connsiteY18" fmla="*/ 134532 h 236375"/>
                  <a:gd name="connsiteX19" fmla="*/ 46188 w 179892"/>
                  <a:gd name="connsiteY19" fmla="*/ 163224 h 236375"/>
                  <a:gd name="connsiteX20" fmla="*/ 87444 w 179892"/>
                  <a:gd name="connsiteY20" fmla="*/ 193716 h 236375"/>
                  <a:gd name="connsiteX21" fmla="*/ 133632 w 179892"/>
                  <a:gd name="connsiteY21" fmla="*/ 187884 h 236375"/>
                  <a:gd name="connsiteX22" fmla="*/ 133632 w 179892"/>
                  <a:gd name="connsiteY22" fmla="*/ 134532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9892" h="236375">
                    <a:moveTo>
                      <a:pt x="179856" y="197352"/>
                    </a:moveTo>
                    <a:cubicBezTo>
                      <a:pt x="179856" y="209916"/>
                      <a:pt x="171792" y="220680"/>
                      <a:pt x="160128" y="224712"/>
                    </a:cubicBezTo>
                    <a:cubicBezTo>
                      <a:pt x="138132" y="232344"/>
                      <a:pt x="112572" y="236376"/>
                      <a:pt x="87480" y="236376"/>
                    </a:cubicBezTo>
                    <a:cubicBezTo>
                      <a:pt x="60120" y="236376"/>
                      <a:pt x="38592" y="229644"/>
                      <a:pt x="23328" y="216648"/>
                    </a:cubicBezTo>
                    <a:cubicBezTo>
                      <a:pt x="8064" y="203652"/>
                      <a:pt x="0" y="185256"/>
                      <a:pt x="0" y="163260"/>
                    </a:cubicBezTo>
                    <a:cubicBezTo>
                      <a:pt x="0" y="141264"/>
                      <a:pt x="8064" y="124236"/>
                      <a:pt x="23328" y="111672"/>
                    </a:cubicBezTo>
                    <a:cubicBezTo>
                      <a:pt x="38592" y="98676"/>
                      <a:pt x="60120" y="91944"/>
                      <a:pt x="87480" y="91944"/>
                    </a:cubicBezTo>
                    <a:lnTo>
                      <a:pt x="133668" y="91944"/>
                    </a:lnTo>
                    <a:lnTo>
                      <a:pt x="133668" y="76248"/>
                    </a:lnTo>
                    <a:cubicBezTo>
                      <a:pt x="133668" y="57420"/>
                      <a:pt x="119772" y="42624"/>
                      <a:pt x="96444" y="42624"/>
                    </a:cubicBezTo>
                    <a:cubicBezTo>
                      <a:pt x="75348" y="42624"/>
                      <a:pt x="63684" y="45324"/>
                      <a:pt x="47988" y="54720"/>
                    </a:cubicBezTo>
                    <a:cubicBezTo>
                      <a:pt x="44388" y="56952"/>
                      <a:pt x="39456" y="58752"/>
                      <a:pt x="35424" y="58752"/>
                    </a:cubicBezTo>
                    <a:cubicBezTo>
                      <a:pt x="23328" y="58752"/>
                      <a:pt x="13428" y="49788"/>
                      <a:pt x="13428" y="38556"/>
                    </a:cubicBezTo>
                    <a:cubicBezTo>
                      <a:pt x="13428" y="30492"/>
                      <a:pt x="17028" y="22392"/>
                      <a:pt x="24660" y="17928"/>
                    </a:cubicBezTo>
                    <a:cubicBezTo>
                      <a:pt x="48888" y="4032"/>
                      <a:pt x="69948" y="0"/>
                      <a:pt x="102276" y="0"/>
                    </a:cubicBezTo>
                    <a:cubicBezTo>
                      <a:pt x="152496" y="0"/>
                      <a:pt x="179892" y="36324"/>
                      <a:pt x="179892" y="76248"/>
                    </a:cubicBezTo>
                    <a:lnTo>
                      <a:pt x="179892" y="197352"/>
                    </a:lnTo>
                    <a:close/>
                    <a:moveTo>
                      <a:pt x="133632" y="134532"/>
                    </a:moveTo>
                    <a:lnTo>
                      <a:pt x="87444" y="134532"/>
                    </a:lnTo>
                    <a:cubicBezTo>
                      <a:pt x="48420" y="134532"/>
                      <a:pt x="46188" y="155628"/>
                      <a:pt x="46188" y="163224"/>
                    </a:cubicBezTo>
                    <a:cubicBezTo>
                      <a:pt x="46188" y="171288"/>
                      <a:pt x="48420" y="193716"/>
                      <a:pt x="87444" y="193716"/>
                    </a:cubicBezTo>
                    <a:cubicBezTo>
                      <a:pt x="102708" y="193716"/>
                      <a:pt x="119304" y="191484"/>
                      <a:pt x="133632" y="187884"/>
                    </a:cubicBezTo>
                    <a:lnTo>
                      <a:pt x="133632" y="134532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" name="Forme libre : forme 21">
                <a:extLst>
                  <a:ext uri="{FF2B5EF4-FFF2-40B4-BE49-F238E27FC236}">
                    <a16:creationId xmlns:a16="http://schemas.microsoft.com/office/drawing/2014/main" id="{F4DAFF41-7CB5-2FF3-B581-BCA151B13F6F}"/>
                  </a:ext>
                </a:extLst>
              </p:cNvPr>
              <p:cNvSpPr/>
              <p:nvPr/>
            </p:nvSpPr>
            <p:spPr>
              <a:xfrm>
                <a:off x="1954043" y="975312"/>
                <a:ext cx="179892" cy="236375"/>
              </a:xfrm>
              <a:custGeom>
                <a:avLst/>
                <a:gdLst>
                  <a:gd name="connsiteX0" fmla="*/ 133668 w 179892"/>
                  <a:gd name="connsiteY0" fmla="*/ 86112 h 236375"/>
                  <a:gd name="connsiteX1" fmla="*/ 89712 w 179892"/>
                  <a:gd name="connsiteY1" fmla="*/ 42588 h 236375"/>
                  <a:gd name="connsiteX2" fmla="*/ 46188 w 179892"/>
                  <a:gd name="connsiteY2" fmla="*/ 48420 h 236375"/>
                  <a:gd name="connsiteX3" fmla="*/ 46188 w 179892"/>
                  <a:gd name="connsiteY3" fmla="*/ 213048 h 236375"/>
                  <a:gd name="connsiteX4" fmla="*/ 23328 w 179892"/>
                  <a:gd name="connsiteY4" fmla="*/ 236376 h 236375"/>
                  <a:gd name="connsiteX5" fmla="*/ 0 w 179892"/>
                  <a:gd name="connsiteY5" fmla="*/ 213048 h 236375"/>
                  <a:gd name="connsiteX6" fmla="*/ 0 w 179892"/>
                  <a:gd name="connsiteY6" fmla="*/ 39024 h 236375"/>
                  <a:gd name="connsiteX7" fmla="*/ 19728 w 179892"/>
                  <a:gd name="connsiteY7" fmla="*/ 11664 h 236375"/>
                  <a:gd name="connsiteX8" fmla="*/ 89712 w 179892"/>
                  <a:gd name="connsiteY8" fmla="*/ 0 h 236375"/>
                  <a:gd name="connsiteX9" fmla="*/ 154764 w 179892"/>
                  <a:gd name="connsiteY9" fmla="*/ 25128 h 236375"/>
                  <a:gd name="connsiteX10" fmla="*/ 179892 w 179892"/>
                  <a:gd name="connsiteY10" fmla="*/ 89712 h 236375"/>
                  <a:gd name="connsiteX11" fmla="*/ 179892 w 179892"/>
                  <a:gd name="connsiteY11" fmla="*/ 213048 h 236375"/>
                  <a:gd name="connsiteX12" fmla="*/ 156564 w 179892"/>
                  <a:gd name="connsiteY12" fmla="*/ 236376 h 236375"/>
                  <a:gd name="connsiteX13" fmla="*/ 133704 w 179892"/>
                  <a:gd name="connsiteY13" fmla="*/ 213048 h 236375"/>
                  <a:gd name="connsiteX14" fmla="*/ 133704 w 179892"/>
                  <a:gd name="connsiteY14" fmla="*/ 86112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9892" h="236375">
                    <a:moveTo>
                      <a:pt x="133668" y="86112"/>
                    </a:moveTo>
                    <a:cubicBezTo>
                      <a:pt x="133668" y="58752"/>
                      <a:pt x="117504" y="42588"/>
                      <a:pt x="89712" y="42588"/>
                    </a:cubicBezTo>
                    <a:cubicBezTo>
                      <a:pt x="74916" y="42588"/>
                      <a:pt x="60120" y="44820"/>
                      <a:pt x="46188" y="48420"/>
                    </a:cubicBezTo>
                    <a:lnTo>
                      <a:pt x="46188" y="213048"/>
                    </a:lnTo>
                    <a:cubicBezTo>
                      <a:pt x="46188" y="226044"/>
                      <a:pt x="35856" y="236376"/>
                      <a:pt x="23328" y="236376"/>
                    </a:cubicBezTo>
                    <a:cubicBezTo>
                      <a:pt x="10332" y="236376"/>
                      <a:pt x="0" y="226044"/>
                      <a:pt x="0" y="213048"/>
                    </a:cubicBezTo>
                    <a:lnTo>
                      <a:pt x="0" y="39024"/>
                    </a:lnTo>
                    <a:cubicBezTo>
                      <a:pt x="0" y="26460"/>
                      <a:pt x="7632" y="15696"/>
                      <a:pt x="19728" y="11664"/>
                    </a:cubicBezTo>
                    <a:cubicBezTo>
                      <a:pt x="41724" y="4032"/>
                      <a:pt x="65484" y="0"/>
                      <a:pt x="89712" y="0"/>
                    </a:cubicBezTo>
                    <a:cubicBezTo>
                      <a:pt x="116172" y="0"/>
                      <a:pt x="138600" y="8532"/>
                      <a:pt x="154764" y="25128"/>
                    </a:cubicBezTo>
                    <a:cubicBezTo>
                      <a:pt x="170928" y="41292"/>
                      <a:pt x="179892" y="63684"/>
                      <a:pt x="179892" y="89712"/>
                    </a:cubicBezTo>
                    <a:lnTo>
                      <a:pt x="179892" y="213048"/>
                    </a:lnTo>
                    <a:cubicBezTo>
                      <a:pt x="179892" y="226044"/>
                      <a:pt x="169560" y="236376"/>
                      <a:pt x="156564" y="236376"/>
                    </a:cubicBezTo>
                    <a:cubicBezTo>
                      <a:pt x="143568" y="236376"/>
                      <a:pt x="133704" y="226044"/>
                      <a:pt x="133704" y="213048"/>
                    </a:cubicBezTo>
                    <a:lnTo>
                      <a:pt x="133704" y="86112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3" name="Forme libre : forme 22">
                <a:extLst>
                  <a:ext uri="{FF2B5EF4-FFF2-40B4-BE49-F238E27FC236}">
                    <a16:creationId xmlns:a16="http://schemas.microsoft.com/office/drawing/2014/main" id="{080C398B-CA55-E491-2665-EACAAB2CCDD6}"/>
                  </a:ext>
                </a:extLst>
              </p:cNvPr>
              <p:cNvSpPr/>
              <p:nvPr/>
            </p:nvSpPr>
            <p:spPr>
              <a:xfrm>
                <a:off x="2173752" y="975312"/>
                <a:ext cx="158327" cy="236411"/>
              </a:xfrm>
              <a:custGeom>
                <a:avLst/>
                <a:gdLst>
                  <a:gd name="connsiteX0" fmla="*/ 45288 w 158327"/>
                  <a:gd name="connsiteY0" fmla="*/ 129168 h 236411"/>
                  <a:gd name="connsiteX1" fmla="*/ 2232 w 158327"/>
                  <a:gd name="connsiteY1" fmla="*/ 67716 h 236411"/>
                  <a:gd name="connsiteX2" fmla="*/ 79848 w 158327"/>
                  <a:gd name="connsiteY2" fmla="*/ 0 h 236411"/>
                  <a:gd name="connsiteX3" fmla="*/ 140832 w 158327"/>
                  <a:gd name="connsiteY3" fmla="*/ 11196 h 236411"/>
                  <a:gd name="connsiteX4" fmla="*/ 155628 w 158327"/>
                  <a:gd name="connsiteY4" fmla="*/ 32292 h 236411"/>
                  <a:gd name="connsiteX5" fmla="*/ 134100 w 158327"/>
                  <a:gd name="connsiteY5" fmla="*/ 53820 h 236411"/>
                  <a:gd name="connsiteX6" fmla="*/ 123336 w 158327"/>
                  <a:gd name="connsiteY6" fmla="*/ 51588 h 236411"/>
                  <a:gd name="connsiteX7" fmla="*/ 78912 w 158327"/>
                  <a:gd name="connsiteY7" fmla="*/ 42624 h 236411"/>
                  <a:gd name="connsiteX8" fmla="*/ 48420 w 158327"/>
                  <a:gd name="connsiteY8" fmla="*/ 66852 h 236411"/>
                  <a:gd name="connsiteX9" fmla="*/ 66816 w 158327"/>
                  <a:gd name="connsiteY9" fmla="*/ 88848 h 236411"/>
                  <a:gd name="connsiteX10" fmla="*/ 110772 w 158327"/>
                  <a:gd name="connsiteY10" fmla="*/ 103212 h 236411"/>
                  <a:gd name="connsiteX11" fmla="*/ 158328 w 158327"/>
                  <a:gd name="connsiteY11" fmla="*/ 165996 h 236411"/>
                  <a:gd name="connsiteX12" fmla="*/ 78480 w 158327"/>
                  <a:gd name="connsiteY12" fmla="*/ 236412 h 236411"/>
                  <a:gd name="connsiteX13" fmla="*/ 13896 w 158327"/>
                  <a:gd name="connsiteY13" fmla="*/ 223848 h 236411"/>
                  <a:gd name="connsiteX14" fmla="*/ 0 w 158327"/>
                  <a:gd name="connsiteY14" fmla="*/ 203220 h 236411"/>
                  <a:gd name="connsiteX15" fmla="*/ 22428 w 158327"/>
                  <a:gd name="connsiteY15" fmla="*/ 180792 h 236411"/>
                  <a:gd name="connsiteX16" fmla="*/ 32760 w 158327"/>
                  <a:gd name="connsiteY16" fmla="*/ 183492 h 236411"/>
                  <a:gd name="connsiteX17" fmla="*/ 79416 w 158327"/>
                  <a:gd name="connsiteY17" fmla="*/ 193824 h 236411"/>
                  <a:gd name="connsiteX18" fmla="*/ 112176 w 158327"/>
                  <a:gd name="connsiteY18" fmla="*/ 170496 h 236411"/>
                  <a:gd name="connsiteX19" fmla="*/ 82116 w 158327"/>
                  <a:gd name="connsiteY19" fmla="*/ 142668 h 236411"/>
                  <a:gd name="connsiteX20" fmla="*/ 45288 w 158327"/>
                  <a:gd name="connsiteY20" fmla="*/ 129168 h 23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8327" h="236411">
                    <a:moveTo>
                      <a:pt x="45288" y="129168"/>
                    </a:moveTo>
                    <a:cubicBezTo>
                      <a:pt x="21060" y="120204"/>
                      <a:pt x="2232" y="101376"/>
                      <a:pt x="2232" y="67716"/>
                    </a:cubicBezTo>
                    <a:cubicBezTo>
                      <a:pt x="2232" y="28260"/>
                      <a:pt x="34992" y="0"/>
                      <a:pt x="79848" y="0"/>
                    </a:cubicBezTo>
                    <a:cubicBezTo>
                      <a:pt x="110340" y="0"/>
                      <a:pt x="126036" y="4500"/>
                      <a:pt x="140832" y="11196"/>
                    </a:cubicBezTo>
                    <a:cubicBezTo>
                      <a:pt x="149796" y="14796"/>
                      <a:pt x="155628" y="22860"/>
                      <a:pt x="155628" y="32292"/>
                    </a:cubicBezTo>
                    <a:cubicBezTo>
                      <a:pt x="155628" y="43956"/>
                      <a:pt x="146196" y="53820"/>
                      <a:pt x="134100" y="53820"/>
                    </a:cubicBezTo>
                    <a:cubicBezTo>
                      <a:pt x="130968" y="53820"/>
                      <a:pt x="126468" y="52920"/>
                      <a:pt x="123336" y="51588"/>
                    </a:cubicBezTo>
                    <a:cubicBezTo>
                      <a:pt x="112104" y="46188"/>
                      <a:pt x="93744" y="42624"/>
                      <a:pt x="78912" y="42624"/>
                    </a:cubicBezTo>
                    <a:cubicBezTo>
                      <a:pt x="60516" y="42624"/>
                      <a:pt x="48420" y="51588"/>
                      <a:pt x="48420" y="66852"/>
                    </a:cubicBezTo>
                    <a:cubicBezTo>
                      <a:pt x="48420" y="78516"/>
                      <a:pt x="57384" y="85680"/>
                      <a:pt x="66816" y="88848"/>
                    </a:cubicBezTo>
                    <a:lnTo>
                      <a:pt x="110772" y="103212"/>
                    </a:lnTo>
                    <a:cubicBezTo>
                      <a:pt x="140364" y="113076"/>
                      <a:pt x="158328" y="133272"/>
                      <a:pt x="158328" y="165996"/>
                    </a:cubicBezTo>
                    <a:cubicBezTo>
                      <a:pt x="158328" y="205452"/>
                      <a:pt x="126468" y="236412"/>
                      <a:pt x="78480" y="236412"/>
                    </a:cubicBezTo>
                    <a:cubicBezTo>
                      <a:pt x="52020" y="236412"/>
                      <a:pt x="30492" y="231480"/>
                      <a:pt x="13896" y="223848"/>
                    </a:cubicBezTo>
                    <a:cubicBezTo>
                      <a:pt x="5364" y="219816"/>
                      <a:pt x="0" y="212184"/>
                      <a:pt x="0" y="203220"/>
                    </a:cubicBezTo>
                    <a:cubicBezTo>
                      <a:pt x="0" y="191556"/>
                      <a:pt x="9864" y="180792"/>
                      <a:pt x="22428" y="180792"/>
                    </a:cubicBezTo>
                    <a:cubicBezTo>
                      <a:pt x="25560" y="180792"/>
                      <a:pt x="29592" y="182124"/>
                      <a:pt x="32760" y="183492"/>
                    </a:cubicBezTo>
                    <a:cubicBezTo>
                      <a:pt x="44856" y="189756"/>
                      <a:pt x="59688" y="193824"/>
                      <a:pt x="79416" y="193824"/>
                    </a:cubicBezTo>
                    <a:cubicBezTo>
                      <a:pt x="100944" y="193824"/>
                      <a:pt x="112176" y="185760"/>
                      <a:pt x="112176" y="170496"/>
                    </a:cubicBezTo>
                    <a:cubicBezTo>
                      <a:pt x="112176" y="153900"/>
                      <a:pt x="98712" y="148500"/>
                      <a:pt x="82116" y="142668"/>
                    </a:cubicBezTo>
                    <a:lnTo>
                      <a:pt x="45288" y="12916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8AB7982-FAA2-881A-1DD6-EC93CE90FE54}"/>
                </a:ext>
              </a:extLst>
            </p:cNvPr>
            <p:cNvSpPr/>
            <p:nvPr/>
          </p:nvSpPr>
          <p:spPr>
            <a:xfrm>
              <a:off x="10325399" y="435801"/>
              <a:ext cx="756949" cy="506392"/>
            </a:xfrm>
            <a:custGeom>
              <a:avLst/>
              <a:gdLst>
                <a:gd name="connsiteX0" fmla="*/ 708912 w 720578"/>
                <a:gd name="connsiteY0" fmla="*/ 9864 h 482707"/>
                <a:gd name="connsiteX1" fmla="*/ 648180 w 720578"/>
                <a:gd name="connsiteY1" fmla="*/ 0 h 482707"/>
                <a:gd name="connsiteX2" fmla="*/ 535392 w 720578"/>
                <a:gd name="connsiteY2" fmla="*/ 56772 h 482707"/>
                <a:gd name="connsiteX3" fmla="*/ 503208 w 720578"/>
                <a:gd name="connsiteY3" fmla="*/ 129996 h 482707"/>
                <a:gd name="connsiteX4" fmla="*/ 493956 w 720578"/>
                <a:gd name="connsiteY4" fmla="*/ 224028 h 482707"/>
                <a:gd name="connsiteX5" fmla="*/ 466452 w 720578"/>
                <a:gd name="connsiteY5" fmla="*/ 424224 h 482707"/>
                <a:gd name="connsiteX6" fmla="*/ 435708 w 720578"/>
                <a:gd name="connsiteY6" fmla="*/ 390024 h 482707"/>
                <a:gd name="connsiteX7" fmla="*/ 406836 w 720578"/>
                <a:gd name="connsiteY7" fmla="*/ 283500 h 482707"/>
                <a:gd name="connsiteX8" fmla="*/ 368568 w 720578"/>
                <a:gd name="connsiteY8" fmla="*/ 118260 h 482707"/>
                <a:gd name="connsiteX9" fmla="*/ 343260 w 720578"/>
                <a:gd name="connsiteY9" fmla="*/ 56124 h 482707"/>
                <a:gd name="connsiteX10" fmla="*/ 262440 w 720578"/>
                <a:gd name="connsiteY10" fmla="*/ 8784 h 482707"/>
                <a:gd name="connsiteX11" fmla="*/ 199620 w 720578"/>
                <a:gd name="connsiteY11" fmla="*/ 37188 h 482707"/>
                <a:gd name="connsiteX12" fmla="*/ 158580 w 720578"/>
                <a:gd name="connsiteY12" fmla="*/ 123048 h 482707"/>
                <a:gd name="connsiteX13" fmla="*/ 151308 w 720578"/>
                <a:gd name="connsiteY13" fmla="*/ 177696 h 482707"/>
                <a:gd name="connsiteX14" fmla="*/ 133776 w 720578"/>
                <a:gd name="connsiteY14" fmla="*/ 314064 h 482707"/>
                <a:gd name="connsiteX15" fmla="*/ 76572 w 720578"/>
                <a:gd name="connsiteY15" fmla="*/ 416988 h 482707"/>
                <a:gd name="connsiteX16" fmla="*/ 57600 w 720578"/>
                <a:gd name="connsiteY16" fmla="*/ 419508 h 482707"/>
                <a:gd name="connsiteX17" fmla="*/ 31284 w 720578"/>
                <a:gd name="connsiteY17" fmla="*/ 415260 h 482707"/>
                <a:gd name="connsiteX18" fmla="*/ 23256 w 720578"/>
                <a:gd name="connsiteY18" fmla="*/ 413460 h 482707"/>
                <a:gd name="connsiteX19" fmla="*/ 17568 w 720578"/>
                <a:gd name="connsiteY19" fmla="*/ 414612 h 482707"/>
                <a:gd name="connsiteX20" fmla="*/ 9900 w 720578"/>
                <a:gd name="connsiteY20" fmla="*/ 420876 h 482707"/>
                <a:gd name="connsiteX21" fmla="*/ 0 w 720578"/>
                <a:gd name="connsiteY21" fmla="*/ 454500 h 482707"/>
                <a:gd name="connsiteX22" fmla="*/ 8280 w 720578"/>
                <a:gd name="connsiteY22" fmla="*/ 469188 h 482707"/>
                <a:gd name="connsiteX23" fmla="*/ 41076 w 720578"/>
                <a:gd name="connsiteY23" fmla="*/ 477972 h 482707"/>
                <a:gd name="connsiteX24" fmla="*/ 144648 w 720578"/>
                <a:gd name="connsiteY24" fmla="*/ 443412 h 482707"/>
                <a:gd name="connsiteX25" fmla="*/ 180180 w 720578"/>
                <a:gd name="connsiteY25" fmla="*/ 379908 h 482707"/>
                <a:gd name="connsiteX26" fmla="*/ 193680 w 720578"/>
                <a:gd name="connsiteY26" fmla="*/ 309204 h 482707"/>
                <a:gd name="connsiteX27" fmla="*/ 213408 w 720578"/>
                <a:gd name="connsiteY27" fmla="*/ 147420 h 482707"/>
                <a:gd name="connsiteX28" fmla="*/ 230400 w 720578"/>
                <a:gd name="connsiteY28" fmla="*/ 92268 h 482707"/>
                <a:gd name="connsiteX29" fmla="*/ 264204 w 720578"/>
                <a:gd name="connsiteY29" fmla="*/ 66636 h 482707"/>
                <a:gd name="connsiteX30" fmla="*/ 281304 w 720578"/>
                <a:gd name="connsiteY30" fmla="*/ 72288 h 482707"/>
                <a:gd name="connsiteX31" fmla="*/ 309384 w 720578"/>
                <a:gd name="connsiteY31" fmla="*/ 123048 h 482707"/>
                <a:gd name="connsiteX32" fmla="*/ 348120 w 720578"/>
                <a:gd name="connsiteY32" fmla="*/ 286236 h 482707"/>
                <a:gd name="connsiteX33" fmla="*/ 430920 w 720578"/>
                <a:gd name="connsiteY33" fmla="*/ 473580 h 482707"/>
                <a:gd name="connsiteX34" fmla="*/ 511380 w 720578"/>
                <a:gd name="connsiteY34" fmla="*/ 467604 h 482707"/>
                <a:gd name="connsiteX35" fmla="*/ 548460 w 720578"/>
                <a:gd name="connsiteY35" fmla="*/ 357048 h 482707"/>
                <a:gd name="connsiteX36" fmla="*/ 551088 w 720578"/>
                <a:gd name="connsiteY36" fmla="*/ 286596 h 482707"/>
                <a:gd name="connsiteX37" fmla="*/ 584748 w 720578"/>
                <a:gd name="connsiteY37" fmla="*/ 89280 h 482707"/>
                <a:gd name="connsiteX38" fmla="*/ 692748 w 720578"/>
                <a:gd name="connsiteY38" fmla="*/ 65628 h 482707"/>
                <a:gd name="connsiteX39" fmla="*/ 699732 w 720578"/>
                <a:gd name="connsiteY39" fmla="*/ 66816 h 482707"/>
                <a:gd name="connsiteX40" fmla="*/ 718200 w 720578"/>
                <a:gd name="connsiteY40" fmla="*/ 44496 h 482707"/>
                <a:gd name="connsiteX41" fmla="*/ 708912 w 720578"/>
                <a:gd name="connsiteY41" fmla="*/ 9864 h 4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20578" h="482707">
                  <a:moveTo>
                    <a:pt x="708912" y="9864"/>
                  </a:moveTo>
                  <a:cubicBezTo>
                    <a:pt x="708912" y="9864"/>
                    <a:pt x="683100" y="0"/>
                    <a:pt x="648180" y="0"/>
                  </a:cubicBezTo>
                  <a:cubicBezTo>
                    <a:pt x="584892" y="0"/>
                    <a:pt x="551556" y="34560"/>
                    <a:pt x="535392" y="56772"/>
                  </a:cubicBezTo>
                  <a:cubicBezTo>
                    <a:pt x="520092" y="77796"/>
                    <a:pt x="510480" y="99684"/>
                    <a:pt x="503208" y="129996"/>
                  </a:cubicBezTo>
                  <a:cubicBezTo>
                    <a:pt x="496260" y="158940"/>
                    <a:pt x="495144" y="195156"/>
                    <a:pt x="493956" y="224028"/>
                  </a:cubicBezTo>
                  <a:cubicBezTo>
                    <a:pt x="490932" y="296568"/>
                    <a:pt x="497736" y="424224"/>
                    <a:pt x="466452" y="424224"/>
                  </a:cubicBezTo>
                  <a:cubicBezTo>
                    <a:pt x="450396" y="424224"/>
                    <a:pt x="439416" y="399492"/>
                    <a:pt x="435708" y="390024"/>
                  </a:cubicBezTo>
                  <a:cubicBezTo>
                    <a:pt x="434196" y="386172"/>
                    <a:pt x="421956" y="350676"/>
                    <a:pt x="406836" y="283500"/>
                  </a:cubicBezTo>
                  <a:cubicBezTo>
                    <a:pt x="397404" y="241668"/>
                    <a:pt x="375084" y="140904"/>
                    <a:pt x="368568" y="118260"/>
                  </a:cubicBezTo>
                  <a:cubicBezTo>
                    <a:pt x="365580" y="107820"/>
                    <a:pt x="357984" y="80136"/>
                    <a:pt x="343260" y="56124"/>
                  </a:cubicBezTo>
                  <a:cubicBezTo>
                    <a:pt x="323964" y="24660"/>
                    <a:pt x="291024" y="8784"/>
                    <a:pt x="262440" y="8784"/>
                  </a:cubicBezTo>
                  <a:cubicBezTo>
                    <a:pt x="234684" y="8784"/>
                    <a:pt x="209052" y="27900"/>
                    <a:pt x="199620" y="37188"/>
                  </a:cubicBezTo>
                  <a:cubicBezTo>
                    <a:pt x="170964" y="65448"/>
                    <a:pt x="161604" y="106668"/>
                    <a:pt x="158580" y="123048"/>
                  </a:cubicBezTo>
                  <a:cubicBezTo>
                    <a:pt x="155340" y="140724"/>
                    <a:pt x="151308" y="177696"/>
                    <a:pt x="151308" y="177696"/>
                  </a:cubicBezTo>
                  <a:cubicBezTo>
                    <a:pt x="145548" y="221724"/>
                    <a:pt x="135936" y="298044"/>
                    <a:pt x="133776" y="314064"/>
                  </a:cubicBezTo>
                  <a:cubicBezTo>
                    <a:pt x="122544" y="396396"/>
                    <a:pt x="99144" y="409644"/>
                    <a:pt x="76572" y="416988"/>
                  </a:cubicBezTo>
                  <a:cubicBezTo>
                    <a:pt x="71280" y="418716"/>
                    <a:pt x="61092" y="419508"/>
                    <a:pt x="57600" y="419508"/>
                  </a:cubicBezTo>
                  <a:cubicBezTo>
                    <a:pt x="42912" y="419508"/>
                    <a:pt x="31284" y="415260"/>
                    <a:pt x="31284" y="415260"/>
                  </a:cubicBezTo>
                  <a:cubicBezTo>
                    <a:pt x="29700" y="414612"/>
                    <a:pt x="26712" y="413460"/>
                    <a:pt x="23256" y="413460"/>
                  </a:cubicBezTo>
                  <a:cubicBezTo>
                    <a:pt x="21240" y="413460"/>
                    <a:pt x="19332" y="413856"/>
                    <a:pt x="17568" y="414612"/>
                  </a:cubicBezTo>
                  <a:cubicBezTo>
                    <a:pt x="12816" y="416700"/>
                    <a:pt x="10656" y="419544"/>
                    <a:pt x="9900" y="420876"/>
                  </a:cubicBezTo>
                  <a:cubicBezTo>
                    <a:pt x="720" y="435024"/>
                    <a:pt x="0" y="450180"/>
                    <a:pt x="0" y="454500"/>
                  </a:cubicBezTo>
                  <a:cubicBezTo>
                    <a:pt x="0" y="464868"/>
                    <a:pt x="6336" y="468360"/>
                    <a:pt x="8280" y="469188"/>
                  </a:cubicBezTo>
                  <a:cubicBezTo>
                    <a:pt x="8820" y="469440"/>
                    <a:pt x="21852" y="474984"/>
                    <a:pt x="41076" y="477972"/>
                  </a:cubicBezTo>
                  <a:cubicBezTo>
                    <a:pt x="98784" y="486900"/>
                    <a:pt x="134892" y="452952"/>
                    <a:pt x="144648" y="443412"/>
                  </a:cubicBezTo>
                  <a:cubicBezTo>
                    <a:pt x="153864" y="434448"/>
                    <a:pt x="169740" y="415980"/>
                    <a:pt x="180180" y="379908"/>
                  </a:cubicBezTo>
                  <a:cubicBezTo>
                    <a:pt x="186840" y="356868"/>
                    <a:pt x="190728" y="334296"/>
                    <a:pt x="193680" y="309204"/>
                  </a:cubicBezTo>
                  <a:cubicBezTo>
                    <a:pt x="195912" y="290268"/>
                    <a:pt x="210420" y="164988"/>
                    <a:pt x="213408" y="147420"/>
                  </a:cubicBezTo>
                  <a:cubicBezTo>
                    <a:pt x="216540" y="128952"/>
                    <a:pt x="221292" y="109800"/>
                    <a:pt x="230400" y="92268"/>
                  </a:cubicBezTo>
                  <a:cubicBezTo>
                    <a:pt x="236844" y="79884"/>
                    <a:pt x="247896" y="66636"/>
                    <a:pt x="264204" y="66636"/>
                  </a:cubicBezTo>
                  <a:cubicBezTo>
                    <a:pt x="270468" y="66636"/>
                    <a:pt x="276228" y="68544"/>
                    <a:pt x="281304" y="72288"/>
                  </a:cubicBezTo>
                  <a:cubicBezTo>
                    <a:pt x="296928" y="83880"/>
                    <a:pt x="306252" y="111240"/>
                    <a:pt x="309384" y="123048"/>
                  </a:cubicBezTo>
                  <a:cubicBezTo>
                    <a:pt x="313560" y="138924"/>
                    <a:pt x="343404" y="264420"/>
                    <a:pt x="348120" y="286236"/>
                  </a:cubicBezTo>
                  <a:cubicBezTo>
                    <a:pt x="379908" y="433332"/>
                    <a:pt x="401328" y="458856"/>
                    <a:pt x="430920" y="473580"/>
                  </a:cubicBezTo>
                  <a:cubicBezTo>
                    <a:pt x="447876" y="482004"/>
                    <a:pt x="481176" y="491400"/>
                    <a:pt x="511380" y="467604"/>
                  </a:cubicBezTo>
                  <a:cubicBezTo>
                    <a:pt x="545292" y="440856"/>
                    <a:pt x="546156" y="388692"/>
                    <a:pt x="548460" y="357048"/>
                  </a:cubicBezTo>
                  <a:cubicBezTo>
                    <a:pt x="550836" y="324432"/>
                    <a:pt x="550908" y="298296"/>
                    <a:pt x="551088" y="286596"/>
                  </a:cubicBezTo>
                  <a:cubicBezTo>
                    <a:pt x="552708" y="170100"/>
                    <a:pt x="553644" y="134208"/>
                    <a:pt x="584748" y="89280"/>
                  </a:cubicBezTo>
                  <a:cubicBezTo>
                    <a:pt x="601488" y="65088"/>
                    <a:pt x="635832" y="48024"/>
                    <a:pt x="692748" y="65628"/>
                  </a:cubicBezTo>
                  <a:cubicBezTo>
                    <a:pt x="694116" y="66060"/>
                    <a:pt x="697212" y="66816"/>
                    <a:pt x="699732" y="66816"/>
                  </a:cubicBezTo>
                  <a:cubicBezTo>
                    <a:pt x="710784" y="66816"/>
                    <a:pt x="715356" y="55620"/>
                    <a:pt x="718200" y="44496"/>
                  </a:cubicBezTo>
                  <a:cubicBezTo>
                    <a:pt x="720144" y="36900"/>
                    <a:pt x="725472" y="15228"/>
                    <a:pt x="708912" y="9864"/>
                  </a:cubicBezTo>
                  <a:close/>
                </a:path>
              </a:pathLst>
            </a:custGeom>
            <a:solidFill>
              <a:schemeClr val="tx2"/>
            </a:solidFill>
            <a:ln w="3596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cxnSp>
        <p:nvCxnSpPr>
          <p:cNvPr id="2" name="Connecteur droit 9">
            <a:extLst>
              <a:ext uri="{FF2B5EF4-FFF2-40B4-BE49-F238E27FC236}">
                <a16:creationId xmlns:a16="http://schemas.microsoft.com/office/drawing/2014/main" id="{FDD7A02B-583F-2ADD-AC73-8FF049347AC2}"/>
              </a:ext>
            </a:extLst>
          </p:cNvPr>
          <p:cNvCxnSpPr>
            <a:cxnSpLocks/>
          </p:cNvCxnSpPr>
          <p:nvPr userDrawn="1"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ACC19F6-5991-366E-414D-F6081C2CA255}"/>
              </a:ext>
            </a:extLst>
          </p:cNvPr>
          <p:cNvGrpSpPr/>
          <p:nvPr userDrawn="1"/>
        </p:nvGrpSpPr>
        <p:grpSpPr>
          <a:xfrm>
            <a:off x="10914907" y="215659"/>
            <a:ext cx="872717" cy="258183"/>
            <a:chOff x="10325399" y="435801"/>
            <a:chExt cx="1716409" cy="507779"/>
          </a:xfrm>
        </p:grpSpPr>
        <p:grpSp>
          <p:nvGrpSpPr>
            <p:cNvPr id="15" name="Graphique 1">
              <a:extLst>
                <a:ext uri="{FF2B5EF4-FFF2-40B4-BE49-F238E27FC236}">
                  <a16:creationId xmlns:a16="http://schemas.microsoft.com/office/drawing/2014/main" id="{522722C1-E184-4544-0A3B-7DCF9D8C2028}"/>
                </a:ext>
              </a:extLst>
            </p:cNvPr>
            <p:cNvGrpSpPr/>
            <p:nvPr userDrawn="1"/>
          </p:nvGrpSpPr>
          <p:grpSpPr>
            <a:xfrm>
              <a:off x="10970827" y="695569"/>
              <a:ext cx="1070981" cy="248011"/>
              <a:chOff x="1312560" y="975312"/>
              <a:chExt cx="1019519" cy="236411"/>
            </a:xfrm>
            <a:solidFill>
              <a:schemeClr val="tx1"/>
            </a:solidFill>
          </p:grpSpPr>
          <p:sp>
            <p:nvSpPr>
              <p:cNvPr id="25" name="Forme libre : forme 24">
                <a:extLst>
                  <a:ext uri="{FF2B5EF4-FFF2-40B4-BE49-F238E27FC236}">
                    <a16:creationId xmlns:a16="http://schemas.microsoft.com/office/drawing/2014/main" id="{A3B2795F-AF43-99BA-1266-4657A0A7DDA9}"/>
                  </a:ext>
                </a:extLst>
              </p:cNvPr>
              <p:cNvSpPr/>
              <p:nvPr userDrawn="1"/>
            </p:nvSpPr>
            <p:spPr>
              <a:xfrm>
                <a:off x="1312560" y="975312"/>
                <a:ext cx="179892" cy="236411"/>
              </a:xfrm>
              <a:custGeom>
                <a:avLst/>
                <a:gdLst>
                  <a:gd name="connsiteX0" fmla="*/ 46188 w 179892"/>
                  <a:gd name="connsiteY0" fmla="*/ 139932 h 236411"/>
                  <a:gd name="connsiteX1" fmla="*/ 55152 w 179892"/>
                  <a:gd name="connsiteY1" fmla="*/ 178488 h 236411"/>
                  <a:gd name="connsiteX2" fmla="*/ 89676 w 179892"/>
                  <a:gd name="connsiteY2" fmla="*/ 193752 h 236411"/>
                  <a:gd name="connsiteX3" fmla="*/ 138132 w 179892"/>
                  <a:gd name="connsiteY3" fmla="*/ 182088 h 236411"/>
                  <a:gd name="connsiteX4" fmla="*/ 147564 w 179892"/>
                  <a:gd name="connsiteY4" fmla="*/ 179856 h 236411"/>
                  <a:gd name="connsiteX5" fmla="*/ 169560 w 179892"/>
                  <a:gd name="connsiteY5" fmla="*/ 200952 h 236411"/>
                  <a:gd name="connsiteX6" fmla="*/ 157896 w 179892"/>
                  <a:gd name="connsiteY6" fmla="*/ 221148 h 236411"/>
                  <a:gd name="connsiteX7" fmla="*/ 89712 w 179892"/>
                  <a:gd name="connsiteY7" fmla="*/ 236412 h 236411"/>
                  <a:gd name="connsiteX8" fmla="*/ 24660 w 179892"/>
                  <a:gd name="connsiteY8" fmla="*/ 211284 h 236411"/>
                  <a:gd name="connsiteX9" fmla="*/ 0 w 179892"/>
                  <a:gd name="connsiteY9" fmla="*/ 146232 h 236411"/>
                  <a:gd name="connsiteX10" fmla="*/ 0 w 179892"/>
                  <a:gd name="connsiteY10" fmla="*/ 89712 h 236411"/>
                  <a:gd name="connsiteX11" fmla="*/ 24660 w 179892"/>
                  <a:gd name="connsiteY11" fmla="*/ 25128 h 236411"/>
                  <a:gd name="connsiteX12" fmla="*/ 89712 w 179892"/>
                  <a:gd name="connsiteY12" fmla="*/ 0 h 236411"/>
                  <a:gd name="connsiteX13" fmla="*/ 154764 w 179892"/>
                  <a:gd name="connsiteY13" fmla="*/ 25128 h 236411"/>
                  <a:gd name="connsiteX14" fmla="*/ 179892 w 179892"/>
                  <a:gd name="connsiteY14" fmla="*/ 89712 h 236411"/>
                  <a:gd name="connsiteX15" fmla="*/ 179892 w 179892"/>
                  <a:gd name="connsiteY15" fmla="*/ 110808 h 236411"/>
                  <a:gd name="connsiteX16" fmla="*/ 150732 w 179892"/>
                  <a:gd name="connsiteY16" fmla="*/ 139968 h 236411"/>
                  <a:gd name="connsiteX17" fmla="*/ 46188 w 179892"/>
                  <a:gd name="connsiteY17" fmla="*/ 139968 h 236411"/>
                  <a:gd name="connsiteX18" fmla="*/ 133632 w 179892"/>
                  <a:gd name="connsiteY18" fmla="*/ 97308 h 236411"/>
                  <a:gd name="connsiteX19" fmla="*/ 89676 w 179892"/>
                  <a:gd name="connsiteY19" fmla="*/ 42588 h 236411"/>
                  <a:gd name="connsiteX20" fmla="*/ 46152 w 179892"/>
                  <a:gd name="connsiteY20" fmla="*/ 97308 h 236411"/>
                  <a:gd name="connsiteX21" fmla="*/ 133632 w 179892"/>
                  <a:gd name="connsiteY21" fmla="*/ 97308 h 23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9892" h="236411">
                    <a:moveTo>
                      <a:pt x="46188" y="139932"/>
                    </a:moveTo>
                    <a:cubicBezTo>
                      <a:pt x="46188" y="158328"/>
                      <a:pt x="49320" y="170424"/>
                      <a:pt x="55152" y="178488"/>
                    </a:cubicBezTo>
                    <a:cubicBezTo>
                      <a:pt x="62784" y="188352"/>
                      <a:pt x="74448" y="193752"/>
                      <a:pt x="89676" y="193752"/>
                    </a:cubicBezTo>
                    <a:cubicBezTo>
                      <a:pt x="106704" y="193752"/>
                      <a:pt x="122868" y="188820"/>
                      <a:pt x="138132" y="182088"/>
                    </a:cubicBezTo>
                    <a:cubicBezTo>
                      <a:pt x="141264" y="180756"/>
                      <a:pt x="144396" y="179856"/>
                      <a:pt x="147564" y="179856"/>
                    </a:cubicBezTo>
                    <a:cubicBezTo>
                      <a:pt x="158796" y="179856"/>
                      <a:pt x="169560" y="189288"/>
                      <a:pt x="169560" y="200952"/>
                    </a:cubicBezTo>
                    <a:cubicBezTo>
                      <a:pt x="169560" y="209484"/>
                      <a:pt x="165960" y="217116"/>
                      <a:pt x="157896" y="221148"/>
                    </a:cubicBezTo>
                    <a:cubicBezTo>
                      <a:pt x="136368" y="231480"/>
                      <a:pt x="113508" y="236412"/>
                      <a:pt x="89712" y="236412"/>
                    </a:cubicBezTo>
                    <a:cubicBezTo>
                      <a:pt x="63684" y="236412"/>
                      <a:pt x="41256" y="227880"/>
                      <a:pt x="24660" y="211284"/>
                    </a:cubicBezTo>
                    <a:cubicBezTo>
                      <a:pt x="8496" y="195120"/>
                      <a:pt x="0" y="172692"/>
                      <a:pt x="0" y="146232"/>
                    </a:cubicBezTo>
                    <a:lnTo>
                      <a:pt x="0" y="89712"/>
                    </a:lnTo>
                    <a:cubicBezTo>
                      <a:pt x="0" y="63684"/>
                      <a:pt x="8532" y="41256"/>
                      <a:pt x="24660" y="25128"/>
                    </a:cubicBezTo>
                    <a:cubicBezTo>
                      <a:pt x="41256" y="8532"/>
                      <a:pt x="63684" y="0"/>
                      <a:pt x="89712" y="0"/>
                    </a:cubicBezTo>
                    <a:cubicBezTo>
                      <a:pt x="116172" y="0"/>
                      <a:pt x="138600" y="8532"/>
                      <a:pt x="154764" y="25128"/>
                    </a:cubicBezTo>
                    <a:cubicBezTo>
                      <a:pt x="170928" y="41292"/>
                      <a:pt x="179892" y="63684"/>
                      <a:pt x="179892" y="89712"/>
                    </a:cubicBezTo>
                    <a:lnTo>
                      <a:pt x="179892" y="110808"/>
                    </a:lnTo>
                    <a:cubicBezTo>
                      <a:pt x="179892" y="126972"/>
                      <a:pt x="166896" y="139968"/>
                      <a:pt x="150732" y="139968"/>
                    </a:cubicBezTo>
                    <a:lnTo>
                      <a:pt x="46188" y="139968"/>
                    </a:lnTo>
                    <a:close/>
                    <a:moveTo>
                      <a:pt x="133632" y="97308"/>
                    </a:moveTo>
                    <a:cubicBezTo>
                      <a:pt x="133632" y="60084"/>
                      <a:pt x="118368" y="42588"/>
                      <a:pt x="89676" y="42588"/>
                    </a:cubicBezTo>
                    <a:cubicBezTo>
                      <a:pt x="61416" y="42588"/>
                      <a:pt x="46152" y="59616"/>
                      <a:pt x="46152" y="97308"/>
                    </a:cubicBezTo>
                    <a:lnTo>
                      <a:pt x="133632" y="9730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6" name="Forme libre : forme 25">
                <a:extLst>
                  <a:ext uri="{FF2B5EF4-FFF2-40B4-BE49-F238E27FC236}">
                    <a16:creationId xmlns:a16="http://schemas.microsoft.com/office/drawing/2014/main" id="{68D57865-CD17-18B9-B888-03DE898F99E2}"/>
                  </a:ext>
                </a:extLst>
              </p:cNvPr>
              <p:cNvSpPr/>
              <p:nvPr userDrawn="1"/>
            </p:nvSpPr>
            <p:spPr>
              <a:xfrm>
                <a:off x="1519631" y="975312"/>
                <a:ext cx="179820" cy="236375"/>
              </a:xfrm>
              <a:custGeom>
                <a:avLst/>
                <a:gdLst>
                  <a:gd name="connsiteX0" fmla="*/ 89712 w 179820"/>
                  <a:gd name="connsiteY0" fmla="*/ 156528 h 236375"/>
                  <a:gd name="connsiteX1" fmla="*/ 42156 w 179820"/>
                  <a:gd name="connsiteY1" fmla="*/ 226512 h 236375"/>
                  <a:gd name="connsiteX2" fmla="*/ 23328 w 179820"/>
                  <a:gd name="connsiteY2" fmla="*/ 236376 h 236375"/>
                  <a:gd name="connsiteX3" fmla="*/ 0 w 179820"/>
                  <a:gd name="connsiteY3" fmla="*/ 213048 h 236375"/>
                  <a:gd name="connsiteX4" fmla="*/ 4032 w 179820"/>
                  <a:gd name="connsiteY4" fmla="*/ 200052 h 236375"/>
                  <a:gd name="connsiteX5" fmla="*/ 62784 w 179820"/>
                  <a:gd name="connsiteY5" fmla="*/ 117072 h 236375"/>
                  <a:gd name="connsiteX6" fmla="*/ 5364 w 179820"/>
                  <a:gd name="connsiteY6" fmla="*/ 36324 h 236375"/>
                  <a:gd name="connsiteX7" fmla="*/ 1332 w 179820"/>
                  <a:gd name="connsiteY7" fmla="*/ 23328 h 236375"/>
                  <a:gd name="connsiteX8" fmla="*/ 24660 w 179820"/>
                  <a:gd name="connsiteY8" fmla="*/ 0 h 236375"/>
                  <a:gd name="connsiteX9" fmla="*/ 43488 w 179820"/>
                  <a:gd name="connsiteY9" fmla="*/ 9864 h 236375"/>
                  <a:gd name="connsiteX10" fmla="*/ 89676 w 179820"/>
                  <a:gd name="connsiteY10" fmla="*/ 77580 h 236375"/>
                  <a:gd name="connsiteX11" fmla="*/ 135864 w 179820"/>
                  <a:gd name="connsiteY11" fmla="*/ 9864 h 236375"/>
                  <a:gd name="connsiteX12" fmla="*/ 155160 w 179820"/>
                  <a:gd name="connsiteY12" fmla="*/ 0 h 236375"/>
                  <a:gd name="connsiteX13" fmla="*/ 178020 w 179820"/>
                  <a:gd name="connsiteY13" fmla="*/ 23328 h 236375"/>
                  <a:gd name="connsiteX14" fmla="*/ 173988 w 179820"/>
                  <a:gd name="connsiteY14" fmla="*/ 36324 h 236375"/>
                  <a:gd name="connsiteX15" fmla="*/ 116568 w 179820"/>
                  <a:gd name="connsiteY15" fmla="*/ 117072 h 236375"/>
                  <a:gd name="connsiteX16" fmla="*/ 175320 w 179820"/>
                  <a:gd name="connsiteY16" fmla="*/ 200052 h 236375"/>
                  <a:gd name="connsiteX17" fmla="*/ 179820 w 179820"/>
                  <a:gd name="connsiteY17" fmla="*/ 213048 h 236375"/>
                  <a:gd name="connsiteX18" fmla="*/ 156060 w 179820"/>
                  <a:gd name="connsiteY18" fmla="*/ 236376 h 236375"/>
                  <a:gd name="connsiteX19" fmla="*/ 137232 w 179820"/>
                  <a:gd name="connsiteY19" fmla="*/ 226512 h 236375"/>
                  <a:gd name="connsiteX20" fmla="*/ 89712 w 179820"/>
                  <a:gd name="connsiteY20" fmla="*/ 156528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9820" h="236375">
                    <a:moveTo>
                      <a:pt x="89712" y="156528"/>
                    </a:moveTo>
                    <a:lnTo>
                      <a:pt x="42156" y="226512"/>
                    </a:lnTo>
                    <a:cubicBezTo>
                      <a:pt x="37656" y="232776"/>
                      <a:pt x="30492" y="236376"/>
                      <a:pt x="23328" y="236376"/>
                    </a:cubicBezTo>
                    <a:cubicBezTo>
                      <a:pt x="11232" y="236376"/>
                      <a:pt x="0" y="226044"/>
                      <a:pt x="0" y="213048"/>
                    </a:cubicBezTo>
                    <a:cubicBezTo>
                      <a:pt x="0" y="208548"/>
                      <a:pt x="1332" y="204084"/>
                      <a:pt x="4032" y="200052"/>
                    </a:cubicBezTo>
                    <a:lnTo>
                      <a:pt x="62784" y="117072"/>
                    </a:lnTo>
                    <a:lnTo>
                      <a:pt x="5364" y="36324"/>
                    </a:lnTo>
                    <a:cubicBezTo>
                      <a:pt x="2664" y="32292"/>
                      <a:pt x="1332" y="27792"/>
                      <a:pt x="1332" y="23328"/>
                    </a:cubicBezTo>
                    <a:cubicBezTo>
                      <a:pt x="1332" y="11232"/>
                      <a:pt x="11664" y="0"/>
                      <a:pt x="24660" y="0"/>
                    </a:cubicBezTo>
                    <a:cubicBezTo>
                      <a:pt x="31824" y="0"/>
                      <a:pt x="39024" y="3600"/>
                      <a:pt x="43488" y="9864"/>
                    </a:cubicBezTo>
                    <a:lnTo>
                      <a:pt x="89676" y="77580"/>
                    </a:lnTo>
                    <a:lnTo>
                      <a:pt x="135864" y="9864"/>
                    </a:lnTo>
                    <a:cubicBezTo>
                      <a:pt x="140364" y="3132"/>
                      <a:pt x="147960" y="0"/>
                      <a:pt x="155160" y="0"/>
                    </a:cubicBezTo>
                    <a:cubicBezTo>
                      <a:pt x="167724" y="0"/>
                      <a:pt x="178020" y="10332"/>
                      <a:pt x="178020" y="23328"/>
                    </a:cubicBezTo>
                    <a:cubicBezTo>
                      <a:pt x="178020" y="27828"/>
                      <a:pt x="176688" y="32292"/>
                      <a:pt x="173988" y="36324"/>
                    </a:cubicBezTo>
                    <a:lnTo>
                      <a:pt x="116568" y="117072"/>
                    </a:lnTo>
                    <a:lnTo>
                      <a:pt x="175320" y="200052"/>
                    </a:lnTo>
                    <a:cubicBezTo>
                      <a:pt x="178452" y="204084"/>
                      <a:pt x="179820" y="208584"/>
                      <a:pt x="179820" y="213048"/>
                    </a:cubicBezTo>
                    <a:cubicBezTo>
                      <a:pt x="179820" y="225612"/>
                      <a:pt x="169056" y="236376"/>
                      <a:pt x="156060" y="236376"/>
                    </a:cubicBezTo>
                    <a:cubicBezTo>
                      <a:pt x="148896" y="236376"/>
                      <a:pt x="141696" y="233244"/>
                      <a:pt x="137232" y="226512"/>
                    </a:cubicBezTo>
                    <a:lnTo>
                      <a:pt x="89712" y="15652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7" name="Forme libre : forme 26">
                <a:extLst>
                  <a:ext uri="{FF2B5EF4-FFF2-40B4-BE49-F238E27FC236}">
                    <a16:creationId xmlns:a16="http://schemas.microsoft.com/office/drawing/2014/main" id="{B5569FDD-EBD0-1249-E80C-4285E9C1C52C}"/>
                  </a:ext>
                </a:extLst>
              </p:cNvPr>
              <p:cNvSpPr/>
              <p:nvPr userDrawn="1"/>
            </p:nvSpPr>
            <p:spPr>
              <a:xfrm>
                <a:off x="1722744" y="975312"/>
                <a:ext cx="179892" cy="236375"/>
              </a:xfrm>
              <a:custGeom>
                <a:avLst/>
                <a:gdLst>
                  <a:gd name="connsiteX0" fmla="*/ 179856 w 179892"/>
                  <a:gd name="connsiteY0" fmla="*/ 197352 h 236375"/>
                  <a:gd name="connsiteX1" fmla="*/ 160128 w 179892"/>
                  <a:gd name="connsiteY1" fmla="*/ 224712 h 236375"/>
                  <a:gd name="connsiteX2" fmla="*/ 87480 w 179892"/>
                  <a:gd name="connsiteY2" fmla="*/ 236376 h 236375"/>
                  <a:gd name="connsiteX3" fmla="*/ 23328 w 179892"/>
                  <a:gd name="connsiteY3" fmla="*/ 216648 h 236375"/>
                  <a:gd name="connsiteX4" fmla="*/ 0 w 179892"/>
                  <a:gd name="connsiteY4" fmla="*/ 163260 h 236375"/>
                  <a:gd name="connsiteX5" fmla="*/ 23328 w 179892"/>
                  <a:gd name="connsiteY5" fmla="*/ 111672 h 236375"/>
                  <a:gd name="connsiteX6" fmla="*/ 87480 w 179892"/>
                  <a:gd name="connsiteY6" fmla="*/ 91944 h 236375"/>
                  <a:gd name="connsiteX7" fmla="*/ 133668 w 179892"/>
                  <a:gd name="connsiteY7" fmla="*/ 91944 h 236375"/>
                  <a:gd name="connsiteX8" fmla="*/ 133668 w 179892"/>
                  <a:gd name="connsiteY8" fmla="*/ 76248 h 236375"/>
                  <a:gd name="connsiteX9" fmla="*/ 96444 w 179892"/>
                  <a:gd name="connsiteY9" fmla="*/ 42624 h 236375"/>
                  <a:gd name="connsiteX10" fmla="*/ 47988 w 179892"/>
                  <a:gd name="connsiteY10" fmla="*/ 54720 h 236375"/>
                  <a:gd name="connsiteX11" fmla="*/ 35424 w 179892"/>
                  <a:gd name="connsiteY11" fmla="*/ 58752 h 236375"/>
                  <a:gd name="connsiteX12" fmla="*/ 13428 w 179892"/>
                  <a:gd name="connsiteY12" fmla="*/ 38556 h 236375"/>
                  <a:gd name="connsiteX13" fmla="*/ 24660 w 179892"/>
                  <a:gd name="connsiteY13" fmla="*/ 17928 h 236375"/>
                  <a:gd name="connsiteX14" fmla="*/ 102276 w 179892"/>
                  <a:gd name="connsiteY14" fmla="*/ 0 h 236375"/>
                  <a:gd name="connsiteX15" fmla="*/ 179892 w 179892"/>
                  <a:gd name="connsiteY15" fmla="*/ 76248 h 236375"/>
                  <a:gd name="connsiteX16" fmla="*/ 179892 w 179892"/>
                  <a:gd name="connsiteY16" fmla="*/ 197352 h 236375"/>
                  <a:gd name="connsiteX17" fmla="*/ 133632 w 179892"/>
                  <a:gd name="connsiteY17" fmla="*/ 134532 h 236375"/>
                  <a:gd name="connsiteX18" fmla="*/ 87444 w 179892"/>
                  <a:gd name="connsiteY18" fmla="*/ 134532 h 236375"/>
                  <a:gd name="connsiteX19" fmla="*/ 46188 w 179892"/>
                  <a:gd name="connsiteY19" fmla="*/ 163224 h 236375"/>
                  <a:gd name="connsiteX20" fmla="*/ 87444 w 179892"/>
                  <a:gd name="connsiteY20" fmla="*/ 193716 h 236375"/>
                  <a:gd name="connsiteX21" fmla="*/ 133632 w 179892"/>
                  <a:gd name="connsiteY21" fmla="*/ 187884 h 236375"/>
                  <a:gd name="connsiteX22" fmla="*/ 133632 w 179892"/>
                  <a:gd name="connsiteY22" fmla="*/ 134532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9892" h="236375">
                    <a:moveTo>
                      <a:pt x="179856" y="197352"/>
                    </a:moveTo>
                    <a:cubicBezTo>
                      <a:pt x="179856" y="209916"/>
                      <a:pt x="171792" y="220680"/>
                      <a:pt x="160128" y="224712"/>
                    </a:cubicBezTo>
                    <a:cubicBezTo>
                      <a:pt x="138132" y="232344"/>
                      <a:pt x="112572" y="236376"/>
                      <a:pt x="87480" y="236376"/>
                    </a:cubicBezTo>
                    <a:cubicBezTo>
                      <a:pt x="60120" y="236376"/>
                      <a:pt x="38592" y="229644"/>
                      <a:pt x="23328" y="216648"/>
                    </a:cubicBezTo>
                    <a:cubicBezTo>
                      <a:pt x="8064" y="203652"/>
                      <a:pt x="0" y="185256"/>
                      <a:pt x="0" y="163260"/>
                    </a:cubicBezTo>
                    <a:cubicBezTo>
                      <a:pt x="0" y="141264"/>
                      <a:pt x="8064" y="124236"/>
                      <a:pt x="23328" y="111672"/>
                    </a:cubicBezTo>
                    <a:cubicBezTo>
                      <a:pt x="38592" y="98676"/>
                      <a:pt x="60120" y="91944"/>
                      <a:pt x="87480" y="91944"/>
                    </a:cubicBezTo>
                    <a:lnTo>
                      <a:pt x="133668" y="91944"/>
                    </a:lnTo>
                    <a:lnTo>
                      <a:pt x="133668" y="76248"/>
                    </a:lnTo>
                    <a:cubicBezTo>
                      <a:pt x="133668" y="57420"/>
                      <a:pt x="119772" y="42624"/>
                      <a:pt x="96444" y="42624"/>
                    </a:cubicBezTo>
                    <a:cubicBezTo>
                      <a:pt x="75348" y="42624"/>
                      <a:pt x="63684" y="45324"/>
                      <a:pt x="47988" y="54720"/>
                    </a:cubicBezTo>
                    <a:cubicBezTo>
                      <a:pt x="44388" y="56952"/>
                      <a:pt x="39456" y="58752"/>
                      <a:pt x="35424" y="58752"/>
                    </a:cubicBezTo>
                    <a:cubicBezTo>
                      <a:pt x="23328" y="58752"/>
                      <a:pt x="13428" y="49788"/>
                      <a:pt x="13428" y="38556"/>
                    </a:cubicBezTo>
                    <a:cubicBezTo>
                      <a:pt x="13428" y="30492"/>
                      <a:pt x="17028" y="22392"/>
                      <a:pt x="24660" y="17928"/>
                    </a:cubicBezTo>
                    <a:cubicBezTo>
                      <a:pt x="48888" y="4032"/>
                      <a:pt x="69948" y="0"/>
                      <a:pt x="102276" y="0"/>
                    </a:cubicBezTo>
                    <a:cubicBezTo>
                      <a:pt x="152496" y="0"/>
                      <a:pt x="179892" y="36324"/>
                      <a:pt x="179892" y="76248"/>
                    </a:cubicBezTo>
                    <a:lnTo>
                      <a:pt x="179892" y="197352"/>
                    </a:lnTo>
                    <a:close/>
                    <a:moveTo>
                      <a:pt x="133632" y="134532"/>
                    </a:moveTo>
                    <a:lnTo>
                      <a:pt x="87444" y="134532"/>
                    </a:lnTo>
                    <a:cubicBezTo>
                      <a:pt x="48420" y="134532"/>
                      <a:pt x="46188" y="155628"/>
                      <a:pt x="46188" y="163224"/>
                    </a:cubicBezTo>
                    <a:cubicBezTo>
                      <a:pt x="46188" y="171288"/>
                      <a:pt x="48420" y="193716"/>
                      <a:pt x="87444" y="193716"/>
                    </a:cubicBezTo>
                    <a:cubicBezTo>
                      <a:pt x="102708" y="193716"/>
                      <a:pt x="119304" y="191484"/>
                      <a:pt x="133632" y="187884"/>
                    </a:cubicBezTo>
                    <a:lnTo>
                      <a:pt x="133632" y="134532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03101987-9C06-FEBF-D5BB-F71F5FB57163}"/>
                  </a:ext>
                </a:extLst>
              </p:cNvPr>
              <p:cNvSpPr/>
              <p:nvPr userDrawn="1"/>
            </p:nvSpPr>
            <p:spPr>
              <a:xfrm>
                <a:off x="1954043" y="975312"/>
                <a:ext cx="179892" cy="236375"/>
              </a:xfrm>
              <a:custGeom>
                <a:avLst/>
                <a:gdLst>
                  <a:gd name="connsiteX0" fmla="*/ 133668 w 179892"/>
                  <a:gd name="connsiteY0" fmla="*/ 86112 h 236375"/>
                  <a:gd name="connsiteX1" fmla="*/ 89712 w 179892"/>
                  <a:gd name="connsiteY1" fmla="*/ 42588 h 236375"/>
                  <a:gd name="connsiteX2" fmla="*/ 46188 w 179892"/>
                  <a:gd name="connsiteY2" fmla="*/ 48420 h 236375"/>
                  <a:gd name="connsiteX3" fmla="*/ 46188 w 179892"/>
                  <a:gd name="connsiteY3" fmla="*/ 213048 h 236375"/>
                  <a:gd name="connsiteX4" fmla="*/ 23328 w 179892"/>
                  <a:gd name="connsiteY4" fmla="*/ 236376 h 236375"/>
                  <a:gd name="connsiteX5" fmla="*/ 0 w 179892"/>
                  <a:gd name="connsiteY5" fmla="*/ 213048 h 236375"/>
                  <a:gd name="connsiteX6" fmla="*/ 0 w 179892"/>
                  <a:gd name="connsiteY6" fmla="*/ 39024 h 236375"/>
                  <a:gd name="connsiteX7" fmla="*/ 19728 w 179892"/>
                  <a:gd name="connsiteY7" fmla="*/ 11664 h 236375"/>
                  <a:gd name="connsiteX8" fmla="*/ 89712 w 179892"/>
                  <a:gd name="connsiteY8" fmla="*/ 0 h 236375"/>
                  <a:gd name="connsiteX9" fmla="*/ 154764 w 179892"/>
                  <a:gd name="connsiteY9" fmla="*/ 25128 h 236375"/>
                  <a:gd name="connsiteX10" fmla="*/ 179892 w 179892"/>
                  <a:gd name="connsiteY10" fmla="*/ 89712 h 236375"/>
                  <a:gd name="connsiteX11" fmla="*/ 179892 w 179892"/>
                  <a:gd name="connsiteY11" fmla="*/ 213048 h 236375"/>
                  <a:gd name="connsiteX12" fmla="*/ 156564 w 179892"/>
                  <a:gd name="connsiteY12" fmla="*/ 236376 h 236375"/>
                  <a:gd name="connsiteX13" fmla="*/ 133704 w 179892"/>
                  <a:gd name="connsiteY13" fmla="*/ 213048 h 236375"/>
                  <a:gd name="connsiteX14" fmla="*/ 133704 w 179892"/>
                  <a:gd name="connsiteY14" fmla="*/ 86112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9892" h="236375">
                    <a:moveTo>
                      <a:pt x="133668" y="86112"/>
                    </a:moveTo>
                    <a:cubicBezTo>
                      <a:pt x="133668" y="58752"/>
                      <a:pt x="117504" y="42588"/>
                      <a:pt x="89712" y="42588"/>
                    </a:cubicBezTo>
                    <a:cubicBezTo>
                      <a:pt x="74916" y="42588"/>
                      <a:pt x="60120" y="44820"/>
                      <a:pt x="46188" y="48420"/>
                    </a:cubicBezTo>
                    <a:lnTo>
                      <a:pt x="46188" y="213048"/>
                    </a:lnTo>
                    <a:cubicBezTo>
                      <a:pt x="46188" y="226044"/>
                      <a:pt x="35856" y="236376"/>
                      <a:pt x="23328" y="236376"/>
                    </a:cubicBezTo>
                    <a:cubicBezTo>
                      <a:pt x="10332" y="236376"/>
                      <a:pt x="0" y="226044"/>
                      <a:pt x="0" y="213048"/>
                    </a:cubicBezTo>
                    <a:lnTo>
                      <a:pt x="0" y="39024"/>
                    </a:lnTo>
                    <a:cubicBezTo>
                      <a:pt x="0" y="26460"/>
                      <a:pt x="7632" y="15696"/>
                      <a:pt x="19728" y="11664"/>
                    </a:cubicBezTo>
                    <a:cubicBezTo>
                      <a:pt x="41724" y="4032"/>
                      <a:pt x="65484" y="0"/>
                      <a:pt x="89712" y="0"/>
                    </a:cubicBezTo>
                    <a:cubicBezTo>
                      <a:pt x="116172" y="0"/>
                      <a:pt x="138600" y="8532"/>
                      <a:pt x="154764" y="25128"/>
                    </a:cubicBezTo>
                    <a:cubicBezTo>
                      <a:pt x="170928" y="41292"/>
                      <a:pt x="179892" y="63684"/>
                      <a:pt x="179892" y="89712"/>
                    </a:cubicBezTo>
                    <a:lnTo>
                      <a:pt x="179892" y="213048"/>
                    </a:lnTo>
                    <a:cubicBezTo>
                      <a:pt x="179892" y="226044"/>
                      <a:pt x="169560" y="236376"/>
                      <a:pt x="156564" y="236376"/>
                    </a:cubicBezTo>
                    <a:cubicBezTo>
                      <a:pt x="143568" y="236376"/>
                      <a:pt x="133704" y="226044"/>
                      <a:pt x="133704" y="213048"/>
                    </a:cubicBezTo>
                    <a:lnTo>
                      <a:pt x="133704" y="86112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E21A3AC8-1CE1-6343-C3EF-DA6AAA6A34B2}"/>
                  </a:ext>
                </a:extLst>
              </p:cNvPr>
              <p:cNvSpPr/>
              <p:nvPr userDrawn="1"/>
            </p:nvSpPr>
            <p:spPr>
              <a:xfrm>
                <a:off x="2173752" y="975312"/>
                <a:ext cx="158327" cy="236411"/>
              </a:xfrm>
              <a:custGeom>
                <a:avLst/>
                <a:gdLst>
                  <a:gd name="connsiteX0" fmla="*/ 45288 w 158327"/>
                  <a:gd name="connsiteY0" fmla="*/ 129168 h 236411"/>
                  <a:gd name="connsiteX1" fmla="*/ 2232 w 158327"/>
                  <a:gd name="connsiteY1" fmla="*/ 67716 h 236411"/>
                  <a:gd name="connsiteX2" fmla="*/ 79848 w 158327"/>
                  <a:gd name="connsiteY2" fmla="*/ 0 h 236411"/>
                  <a:gd name="connsiteX3" fmla="*/ 140832 w 158327"/>
                  <a:gd name="connsiteY3" fmla="*/ 11196 h 236411"/>
                  <a:gd name="connsiteX4" fmla="*/ 155628 w 158327"/>
                  <a:gd name="connsiteY4" fmla="*/ 32292 h 236411"/>
                  <a:gd name="connsiteX5" fmla="*/ 134100 w 158327"/>
                  <a:gd name="connsiteY5" fmla="*/ 53820 h 236411"/>
                  <a:gd name="connsiteX6" fmla="*/ 123336 w 158327"/>
                  <a:gd name="connsiteY6" fmla="*/ 51588 h 236411"/>
                  <a:gd name="connsiteX7" fmla="*/ 78912 w 158327"/>
                  <a:gd name="connsiteY7" fmla="*/ 42624 h 236411"/>
                  <a:gd name="connsiteX8" fmla="*/ 48420 w 158327"/>
                  <a:gd name="connsiteY8" fmla="*/ 66852 h 236411"/>
                  <a:gd name="connsiteX9" fmla="*/ 66816 w 158327"/>
                  <a:gd name="connsiteY9" fmla="*/ 88848 h 236411"/>
                  <a:gd name="connsiteX10" fmla="*/ 110772 w 158327"/>
                  <a:gd name="connsiteY10" fmla="*/ 103212 h 236411"/>
                  <a:gd name="connsiteX11" fmla="*/ 158328 w 158327"/>
                  <a:gd name="connsiteY11" fmla="*/ 165996 h 236411"/>
                  <a:gd name="connsiteX12" fmla="*/ 78480 w 158327"/>
                  <a:gd name="connsiteY12" fmla="*/ 236412 h 236411"/>
                  <a:gd name="connsiteX13" fmla="*/ 13896 w 158327"/>
                  <a:gd name="connsiteY13" fmla="*/ 223848 h 236411"/>
                  <a:gd name="connsiteX14" fmla="*/ 0 w 158327"/>
                  <a:gd name="connsiteY14" fmla="*/ 203220 h 236411"/>
                  <a:gd name="connsiteX15" fmla="*/ 22428 w 158327"/>
                  <a:gd name="connsiteY15" fmla="*/ 180792 h 236411"/>
                  <a:gd name="connsiteX16" fmla="*/ 32760 w 158327"/>
                  <a:gd name="connsiteY16" fmla="*/ 183492 h 236411"/>
                  <a:gd name="connsiteX17" fmla="*/ 79416 w 158327"/>
                  <a:gd name="connsiteY17" fmla="*/ 193824 h 236411"/>
                  <a:gd name="connsiteX18" fmla="*/ 112176 w 158327"/>
                  <a:gd name="connsiteY18" fmla="*/ 170496 h 236411"/>
                  <a:gd name="connsiteX19" fmla="*/ 82116 w 158327"/>
                  <a:gd name="connsiteY19" fmla="*/ 142668 h 236411"/>
                  <a:gd name="connsiteX20" fmla="*/ 45288 w 158327"/>
                  <a:gd name="connsiteY20" fmla="*/ 129168 h 23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8327" h="236411">
                    <a:moveTo>
                      <a:pt x="45288" y="129168"/>
                    </a:moveTo>
                    <a:cubicBezTo>
                      <a:pt x="21060" y="120204"/>
                      <a:pt x="2232" y="101376"/>
                      <a:pt x="2232" y="67716"/>
                    </a:cubicBezTo>
                    <a:cubicBezTo>
                      <a:pt x="2232" y="28260"/>
                      <a:pt x="34992" y="0"/>
                      <a:pt x="79848" y="0"/>
                    </a:cubicBezTo>
                    <a:cubicBezTo>
                      <a:pt x="110340" y="0"/>
                      <a:pt x="126036" y="4500"/>
                      <a:pt x="140832" y="11196"/>
                    </a:cubicBezTo>
                    <a:cubicBezTo>
                      <a:pt x="149796" y="14796"/>
                      <a:pt x="155628" y="22860"/>
                      <a:pt x="155628" y="32292"/>
                    </a:cubicBezTo>
                    <a:cubicBezTo>
                      <a:pt x="155628" y="43956"/>
                      <a:pt x="146196" y="53820"/>
                      <a:pt x="134100" y="53820"/>
                    </a:cubicBezTo>
                    <a:cubicBezTo>
                      <a:pt x="130968" y="53820"/>
                      <a:pt x="126468" y="52920"/>
                      <a:pt x="123336" y="51588"/>
                    </a:cubicBezTo>
                    <a:cubicBezTo>
                      <a:pt x="112104" y="46188"/>
                      <a:pt x="93744" y="42624"/>
                      <a:pt x="78912" y="42624"/>
                    </a:cubicBezTo>
                    <a:cubicBezTo>
                      <a:pt x="60516" y="42624"/>
                      <a:pt x="48420" y="51588"/>
                      <a:pt x="48420" y="66852"/>
                    </a:cubicBezTo>
                    <a:cubicBezTo>
                      <a:pt x="48420" y="78516"/>
                      <a:pt x="57384" y="85680"/>
                      <a:pt x="66816" y="88848"/>
                    </a:cubicBezTo>
                    <a:lnTo>
                      <a:pt x="110772" y="103212"/>
                    </a:lnTo>
                    <a:cubicBezTo>
                      <a:pt x="140364" y="113076"/>
                      <a:pt x="158328" y="133272"/>
                      <a:pt x="158328" y="165996"/>
                    </a:cubicBezTo>
                    <a:cubicBezTo>
                      <a:pt x="158328" y="205452"/>
                      <a:pt x="126468" y="236412"/>
                      <a:pt x="78480" y="236412"/>
                    </a:cubicBezTo>
                    <a:cubicBezTo>
                      <a:pt x="52020" y="236412"/>
                      <a:pt x="30492" y="231480"/>
                      <a:pt x="13896" y="223848"/>
                    </a:cubicBezTo>
                    <a:cubicBezTo>
                      <a:pt x="5364" y="219816"/>
                      <a:pt x="0" y="212184"/>
                      <a:pt x="0" y="203220"/>
                    </a:cubicBezTo>
                    <a:cubicBezTo>
                      <a:pt x="0" y="191556"/>
                      <a:pt x="9864" y="180792"/>
                      <a:pt x="22428" y="180792"/>
                    </a:cubicBezTo>
                    <a:cubicBezTo>
                      <a:pt x="25560" y="180792"/>
                      <a:pt x="29592" y="182124"/>
                      <a:pt x="32760" y="183492"/>
                    </a:cubicBezTo>
                    <a:cubicBezTo>
                      <a:pt x="44856" y="189756"/>
                      <a:pt x="59688" y="193824"/>
                      <a:pt x="79416" y="193824"/>
                    </a:cubicBezTo>
                    <a:cubicBezTo>
                      <a:pt x="100944" y="193824"/>
                      <a:pt x="112176" y="185760"/>
                      <a:pt x="112176" y="170496"/>
                    </a:cubicBezTo>
                    <a:cubicBezTo>
                      <a:pt x="112176" y="153900"/>
                      <a:pt x="98712" y="148500"/>
                      <a:pt x="82116" y="142668"/>
                    </a:cubicBezTo>
                    <a:lnTo>
                      <a:pt x="45288" y="12916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0BA5BA9D-AFC7-90EF-87B4-284E89D91F8D}"/>
                </a:ext>
              </a:extLst>
            </p:cNvPr>
            <p:cNvSpPr/>
            <p:nvPr userDrawn="1"/>
          </p:nvSpPr>
          <p:spPr>
            <a:xfrm>
              <a:off x="10325399" y="435801"/>
              <a:ext cx="756949" cy="506392"/>
            </a:xfrm>
            <a:custGeom>
              <a:avLst/>
              <a:gdLst>
                <a:gd name="connsiteX0" fmla="*/ 708912 w 720578"/>
                <a:gd name="connsiteY0" fmla="*/ 9864 h 482707"/>
                <a:gd name="connsiteX1" fmla="*/ 648180 w 720578"/>
                <a:gd name="connsiteY1" fmla="*/ 0 h 482707"/>
                <a:gd name="connsiteX2" fmla="*/ 535392 w 720578"/>
                <a:gd name="connsiteY2" fmla="*/ 56772 h 482707"/>
                <a:gd name="connsiteX3" fmla="*/ 503208 w 720578"/>
                <a:gd name="connsiteY3" fmla="*/ 129996 h 482707"/>
                <a:gd name="connsiteX4" fmla="*/ 493956 w 720578"/>
                <a:gd name="connsiteY4" fmla="*/ 224028 h 482707"/>
                <a:gd name="connsiteX5" fmla="*/ 466452 w 720578"/>
                <a:gd name="connsiteY5" fmla="*/ 424224 h 482707"/>
                <a:gd name="connsiteX6" fmla="*/ 435708 w 720578"/>
                <a:gd name="connsiteY6" fmla="*/ 390024 h 482707"/>
                <a:gd name="connsiteX7" fmla="*/ 406836 w 720578"/>
                <a:gd name="connsiteY7" fmla="*/ 283500 h 482707"/>
                <a:gd name="connsiteX8" fmla="*/ 368568 w 720578"/>
                <a:gd name="connsiteY8" fmla="*/ 118260 h 482707"/>
                <a:gd name="connsiteX9" fmla="*/ 343260 w 720578"/>
                <a:gd name="connsiteY9" fmla="*/ 56124 h 482707"/>
                <a:gd name="connsiteX10" fmla="*/ 262440 w 720578"/>
                <a:gd name="connsiteY10" fmla="*/ 8784 h 482707"/>
                <a:gd name="connsiteX11" fmla="*/ 199620 w 720578"/>
                <a:gd name="connsiteY11" fmla="*/ 37188 h 482707"/>
                <a:gd name="connsiteX12" fmla="*/ 158580 w 720578"/>
                <a:gd name="connsiteY12" fmla="*/ 123048 h 482707"/>
                <a:gd name="connsiteX13" fmla="*/ 151308 w 720578"/>
                <a:gd name="connsiteY13" fmla="*/ 177696 h 482707"/>
                <a:gd name="connsiteX14" fmla="*/ 133776 w 720578"/>
                <a:gd name="connsiteY14" fmla="*/ 314064 h 482707"/>
                <a:gd name="connsiteX15" fmla="*/ 76572 w 720578"/>
                <a:gd name="connsiteY15" fmla="*/ 416988 h 482707"/>
                <a:gd name="connsiteX16" fmla="*/ 57600 w 720578"/>
                <a:gd name="connsiteY16" fmla="*/ 419508 h 482707"/>
                <a:gd name="connsiteX17" fmla="*/ 31284 w 720578"/>
                <a:gd name="connsiteY17" fmla="*/ 415260 h 482707"/>
                <a:gd name="connsiteX18" fmla="*/ 23256 w 720578"/>
                <a:gd name="connsiteY18" fmla="*/ 413460 h 482707"/>
                <a:gd name="connsiteX19" fmla="*/ 17568 w 720578"/>
                <a:gd name="connsiteY19" fmla="*/ 414612 h 482707"/>
                <a:gd name="connsiteX20" fmla="*/ 9900 w 720578"/>
                <a:gd name="connsiteY20" fmla="*/ 420876 h 482707"/>
                <a:gd name="connsiteX21" fmla="*/ 0 w 720578"/>
                <a:gd name="connsiteY21" fmla="*/ 454500 h 482707"/>
                <a:gd name="connsiteX22" fmla="*/ 8280 w 720578"/>
                <a:gd name="connsiteY22" fmla="*/ 469188 h 482707"/>
                <a:gd name="connsiteX23" fmla="*/ 41076 w 720578"/>
                <a:gd name="connsiteY23" fmla="*/ 477972 h 482707"/>
                <a:gd name="connsiteX24" fmla="*/ 144648 w 720578"/>
                <a:gd name="connsiteY24" fmla="*/ 443412 h 482707"/>
                <a:gd name="connsiteX25" fmla="*/ 180180 w 720578"/>
                <a:gd name="connsiteY25" fmla="*/ 379908 h 482707"/>
                <a:gd name="connsiteX26" fmla="*/ 193680 w 720578"/>
                <a:gd name="connsiteY26" fmla="*/ 309204 h 482707"/>
                <a:gd name="connsiteX27" fmla="*/ 213408 w 720578"/>
                <a:gd name="connsiteY27" fmla="*/ 147420 h 482707"/>
                <a:gd name="connsiteX28" fmla="*/ 230400 w 720578"/>
                <a:gd name="connsiteY28" fmla="*/ 92268 h 482707"/>
                <a:gd name="connsiteX29" fmla="*/ 264204 w 720578"/>
                <a:gd name="connsiteY29" fmla="*/ 66636 h 482707"/>
                <a:gd name="connsiteX30" fmla="*/ 281304 w 720578"/>
                <a:gd name="connsiteY30" fmla="*/ 72288 h 482707"/>
                <a:gd name="connsiteX31" fmla="*/ 309384 w 720578"/>
                <a:gd name="connsiteY31" fmla="*/ 123048 h 482707"/>
                <a:gd name="connsiteX32" fmla="*/ 348120 w 720578"/>
                <a:gd name="connsiteY32" fmla="*/ 286236 h 482707"/>
                <a:gd name="connsiteX33" fmla="*/ 430920 w 720578"/>
                <a:gd name="connsiteY33" fmla="*/ 473580 h 482707"/>
                <a:gd name="connsiteX34" fmla="*/ 511380 w 720578"/>
                <a:gd name="connsiteY34" fmla="*/ 467604 h 482707"/>
                <a:gd name="connsiteX35" fmla="*/ 548460 w 720578"/>
                <a:gd name="connsiteY35" fmla="*/ 357048 h 482707"/>
                <a:gd name="connsiteX36" fmla="*/ 551088 w 720578"/>
                <a:gd name="connsiteY36" fmla="*/ 286596 h 482707"/>
                <a:gd name="connsiteX37" fmla="*/ 584748 w 720578"/>
                <a:gd name="connsiteY37" fmla="*/ 89280 h 482707"/>
                <a:gd name="connsiteX38" fmla="*/ 692748 w 720578"/>
                <a:gd name="connsiteY38" fmla="*/ 65628 h 482707"/>
                <a:gd name="connsiteX39" fmla="*/ 699732 w 720578"/>
                <a:gd name="connsiteY39" fmla="*/ 66816 h 482707"/>
                <a:gd name="connsiteX40" fmla="*/ 718200 w 720578"/>
                <a:gd name="connsiteY40" fmla="*/ 44496 h 482707"/>
                <a:gd name="connsiteX41" fmla="*/ 708912 w 720578"/>
                <a:gd name="connsiteY41" fmla="*/ 9864 h 4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20578" h="482707">
                  <a:moveTo>
                    <a:pt x="708912" y="9864"/>
                  </a:moveTo>
                  <a:cubicBezTo>
                    <a:pt x="708912" y="9864"/>
                    <a:pt x="683100" y="0"/>
                    <a:pt x="648180" y="0"/>
                  </a:cubicBezTo>
                  <a:cubicBezTo>
                    <a:pt x="584892" y="0"/>
                    <a:pt x="551556" y="34560"/>
                    <a:pt x="535392" y="56772"/>
                  </a:cubicBezTo>
                  <a:cubicBezTo>
                    <a:pt x="520092" y="77796"/>
                    <a:pt x="510480" y="99684"/>
                    <a:pt x="503208" y="129996"/>
                  </a:cubicBezTo>
                  <a:cubicBezTo>
                    <a:pt x="496260" y="158940"/>
                    <a:pt x="495144" y="195156"/>
                    <a:pt x="493956" y="224028"/>
                  </a:cubicBezTo>
                  <a:cubicBezTo>
                    <a:pt x="490932" y="296568"/>
                    <a:pt x="497736" y="424224"/>
                    <a:pt x="466452" y="424224"/>
                  </a:cubicBezTo>
                  <a:cubicBezTo>
                    <a:pt x="450396" y="424224"/>
                    <a:pt x="439416" y="399492"/>
                    <a:pt x="435708" y="390024"/>
                  </a:cubicBezTo>
                  <a:cubicBezTo>
                    <a:pt x="434196" y="386172"/>
                    <a:pt x="421956" y="350676"/>
                    <a:pt x="406836" y="283500"/>
                  </a:cubicBezTo>
                  <a:cubicBezTo>
                    <a:pt x="397404" y="241668"/>
                    <a:pt x="375084" y="140904"/>
                    <a:pt x="368568" y="118260"/>
                  </a:cubicBezTo>
                  <a:cubicBezTo>
                    <a:pt x="365580" y="107820"/>
                    <a:pt x="357984" y="80136"/>
                    <a:pt x="343260" y="56124"/>
                  </a:cubicBezTo>
                  <a:cubicBezTo>
                    <a:pt x="323964" y="24660"/>
                    <a:pt x="291024" y="8784"/>
                    <a:pt x="262440" y="8784"/>
                  </a:cubicBezTo>
                  <a:cubicBezTo>
                    <a:pt x="234684" y="8784"/>
                    <a:pt x="209052" y="27900"/>
                    <a:pt x="199620" y="37188"/>
                  </a:cubicBezTo>
                  <a:cubicBezTo>
                    <a:pt x="170964" y="65448"/>
                    <a:pt x="161604" y="106668"/>
                    <a:pt x="158580" y="123048"/>
                  </a:cubicBezTo>
                  <a:cubicBezTo>
                    <a:pt x="155340" y="140724"/>
                    <a:pt x="151308" y="177696"/>
                    <a:pt x="151308" y="177696"/>
                  </a:cubicBezTo>
                  <a:cubicBezTo>
                    <a:pt x="145548" y="221724"/>
                    <a:pt x="135936" y="298044"/>
                    <a:pt x="133776" y="314064"/>
                  </a:cubicBezTo>
                  <a:cubicBezTo>
                    <a:pt x="122544" y="396396"/>
                    <a:pt x="99144" y="409644"/>
                    <a:pt x="76572" y="416988"/>
                  </a:cubicBezTo>
                  <a:cubicBezTo>
                    <a:pt x="71280" y="418716"/>
                    <a:pt x="61092" y="419508"/>
                    <a:pt x="57600" y="419508"/>
                  </a:cubicBezTo>
                  <a:cubicBezTo>
                    <a:pt x="42912" y="419508"/>
                    <a:pt x="31284" y="415260"/>
                    <a:pt x="31284" y="415260"/>
                  </a:cubicBezTo>
                  <a:cubicBezTo>
                    <a:pt x="29700" y="414612"/>
                    <a:pt x="26712" y="413460"/>
                    <a:pt x="23256" y="413460"/>
                  </a:cubicBezTo>
                  <a:cubicBezTo>
                    <a:pt x="21240" y="413460"/>
                    <a:pt x="19332" y="413856"/>
                    <a:pt x="17568" y="414612"/>
                  </a:cubicBezTo>
                  <a:cubicBezTo>
                    <a:pt x="12816" y="416700"/>
                    <a:pt x="10656" y="419544"/>
                    <a:pt x="9900" y="420876"/>
                  </a:cubicBezTo>
                  <a:cubicBezTo>
                    <a:pt x="720" y="435024"/>
                    <a:pt x="0" y="450180"/>
                    <a:pt x="0" y="454500"/>
                  </a:cubicBezTo>
                  <a:cubicBezTo>
                    <a:pt x="0" y="464868"/>
                    <a:pt x="6336" y="468360"/>
                    <a:pt x="8280" y="469188"/>
                  </a:cubicBezTo>
                  <a:cubicBezTo>
                    <a:pt x="8820" y="469440"/>
                    <a:pt x="21852" y="474984"/>
                    <a:pt x="41076" y="477972"/>
                  </a:cubicBezTo>
                  <a:cubicBezTo>
                    <a:pt x="98784" y="486900"/>
                    <a:pt x="134892" y="452952"/>
                    <a:pt x="144648" y="443412"/>
                  </a:cubicBezTo>
                  <a:cubicBezTo>
                    <a:pt x="153864" y="434448"/>
                    <a:pt x="169740" y="415980"/>
                    <a:pt x="180180" y="379908"/>
                  </a:cubicBezTo>
                  <a:cubicBezTo>
                    <a:pt x="186840" y="356868"/>
                    <a:pt x="190728" y="334296"/>
                    <a:pt x="193680" y="309204"/>
                  </a:cubicBezTo>
                  <a:cubicBezTo>
                    <a:pt x="195912" y="290268"/>
                    <a:pt x="210420" y="164988"/>
                    <a:pt x="213408" y="147420"/>
                  </a:cubicBezTo>
                  <a:cubicBezTo>
                    <a:pt x="216540" y="128952"/>
                    <a:pt x="221292" y="109800"/>
                    <a:pt x="230400" y="92268"/>
                  </a:cubicBezTo>
                  <a:cubicBezTo>
                    <a:pt x="236844" y="79884"/>
                    <a:pt x="247896" y="66636"/>
                    <a:pt x="264204" y="66636"/>
                  </a:cubicBezTo>
                  <a:cubicBezTo>
                    <a:pt x="270468" y="66636"/>
                    <a:pt x="276228" y="68544"/>
                    <a:pt x="281304" y="72288"/>
                  </a:cubicBezTo>
                  <a:cubicBezTo>
                    <a:pt x="296928" y="83880"/>
                    <a:pt x="306252" y="111240"/>
                    <a:pt x="309384" y="123048"/>
                  </a:cubicBezTo>
                  <a:cubicBezTo>
                    <a:pt x="313560" y="138924"/>
                    <a:pt x="343404" y="264420"/>
                    <a:pt x="348120" y="286236"/>
                  </a:cubicBezTo>
                  <a:cubicBezTo>
                    <a:pt x="379908" y="433332"/>
                    <a:pt x="401328" y="458856"/>
                    <a:pt x="430920" y="473580"/>
                  </a:cubicBezTo>
                  <a:cubicBezTo>
                    <a:pt x="447876" y="482004"/>
                    <a:pt x="481176" y="491400"/>
                    <a:pt x="511380" y="467604"/>
                  </a:cubicBezTo>
                  <a:cubicBezTo>
                    <a:pt x="545292" y="440856"/>
                    <a:pt x="546156" y="388692"/>
                    <a:pt x="548460" y="357048"/>
                  </a:cubicBezTo>
                  <a:cubicBezTo>
                    <a:pt x="550836" y="324432"/>
                    <a:pt x="550908" y="298296"/>
                    <a:pt x="551088" y="286596"/>
                  </a:cubicBezTo>
                  <a:cubicBezTo>
                    <a:pt x="552708" y="170100"/>
                    <a:pt x="553644" y="134208"/>
                    <a:pt x="584748" y="89280"/>
                  </a:cubicBezTo>
                  <a:cubicBezTo>
                    <a:pt x="601488" y="65088"/>
                    <a:pt x="635832" y="48024"/>
                    <a:pt x="692748" y="65628"/>
                  </a:cubicBezTo>
                  <a:cubicBezTo>
                    <a:pt x="694116" y="66060"/>
                    <a:pt x="697212" y="66816"/>
                    <a:pt x="699732" y="66816"/>
                  </a:cubicBezTo>
                  <a:cubicBezTo>
                    <a:pt x="710784" y="66816"/>
                    <a:pt x="715356" y="55620"/>
                    <a:pt x="718200" y="44496"/>
                  </a:cubicBezTo>
                  <a:cubicBezTo>
                    <a:pt x="720144" y="36900"/>
                    <a:pt x="725472" y="15228"/>
                    <a:pt x="708912" y="9864"/>
                  </a:cubicBezTo>
                  <a:close/>
                </a:path>
              </a:pathLst>
            </a:custGeom>
            <a:solidFill>
              <a:schemeClr val="tx2"/>
            </a:solidFill>
            <a:ln w="3596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88737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KP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19">
            <a:extLst>
              <a:ext uri="{FF2B5EF4-FFF2-40B4-BE49-F238E27FC236}">
                <a16:creationId xmlns:a16="http://schemas.microsoft.com/office/drawing/2014/main" id="{0CABC790-EEE3-0583-9595-97AE2963E5A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2322183"/>
            <a:ext cx="5275263" cy="4535817"/>
          </a:xfr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E7AD81-85C0-AB0C-1A70-82E13F58A492}"/>
              </a:ext>
            </a:extLst>
          </p:cNvPr>
          <p:cNvSpPr/>
          <p:nvPr userDrawn="1"/>
        </p:nvSpPr>
        <p:spPr>
          <a:xfrm>
            <a:off x="8731856" y="3429001"/>
            <a:ext cx="3455542" cy="3429000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 Regular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F48ADD-FF92-1EF5-46B6-C2FA9148A1E1}"/>
              </a:ext>
            </a:extLst>
          </p:cNvPr>
          <p:cNvSpPr/>
          <p:nvPr/>
        </p:nvSpPr>
        <p:spPr>
          <a:xfrm>
            <a:off x="5275263" y="10387"/>
            <a:ext cx="3455542" cy="3418613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 Regular" pitchFamily="2" charset="0"/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DE13F43-B90C-2F02-2FE6-FFFA050FB961}"/>
              </a:ext>
            </a:extLst>
          </p:cNvPr>
          <p:cNvSpPr/>
          <p:nvPr/>
        </p:nvSpPr>
        <p:spPr>
          <a:xfrm>
            <a:off x="5629823" y="627692"/>
            <a:ext cx="632141" cy="632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2C98A8A-1497-2CD1-D37E-8FE9D57C744B}"/>
              </a:ext>
            </a:extLst>
          </p:cNvPr>
          <p:cNvSpPr/>
          <p:nvPr/>
        </p:nvSpPr>
        <p:spPr>
          <a:xfrm>
            <a:off x="9086417" y="627692"/>
            <a:ext cx="632141" cy="632141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 Regular" pitchFamily="2" charset="0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FAD9B679-81FE-99C0-7DBE-920A9A4ED1FC}"/>
              </a:ext>
            </a:extLst>
          </p:cNvPr>
          <p:cNvSpPr/>
          <p:nvPr/>
        </p:nvSpPr>
        <p:spPr>
          <a:xfrm>
            <a:off x="5632809" y="4088606"/>
            <a:ext cx="632141" cy="632141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 Regular" pitchFamily="2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813B549-996E-6E43-0EEF-8D13FA0614A5}"/>
              </a:ext>
            </a:extLst>
          </p:cNvPr>
          <p:cNvSpPr/>
          <p:nvPr/>
        </p:nvSpPr>
        <p:spPr>
          <a:xfrm>
            <a:off x="9086416" y="4085736"/>
            <a:ext cx="632141" cy="632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A0678-1D93-8584-3D6E-A44BAA9D8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643D4-E009-6009-5666-69ED99F76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5" name="Connecteur droit 9">
            <a:extLst>
              <a:ext uri="{FF2B5EF4-FFF2-40B4-BE49-F238E27FC236}">
                <a16:creationId xmlns:a16="http://schemas.microsoft.com/office/drawing/2014/main" id="{E19641F3-48DF-830D-5D19-AE4BC6CE5942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9E10C053-7FC6-D72A-FB5F-409EF39ED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676041"/>
            <a:ext cx="4545013" cy="124165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</a:t>
            </a:r>
            <a:br>
              <a:rPr lang="en-US"/>
            </a:br>
            <a:r>
              <a:rPr lang="en-US"/>
              <a:t>on two lines</a:t>
            </a:r>
            <a:endParaRPr lang="pt-BR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30D8F05C-DA18-093A-A5B7-B8BDB62354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7" y="323216"/>
            <a:ext cx="4545013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ED75D85C-B10D-467F-4EB4-E1C83335121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8763" y="1400991"/>
            <a:ext cx="2608262" cy="1478523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400"/>
              </a:spcAft>
              <a:buFont typeface="Arial" panose="020B0604020202020204" pitchFamily="34" charset="0"/>
              <a:buNone/>
              <a:defRPr lang="en-US" sz="1200" kern="1200" cap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Jost Regular" pitchFamily="2" charset="0"/>
                <a:ea typeface="+mj-ea"/>
                <a:cs typeface="+mj-cs"/>
              </a:defRPr>
            </a:lvl1pPr>
            <a:lvl2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  <a:defRPr lang="en-US" sz="3200" kern="1200" dirty="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600000" scaled="0"/>
                </a:gradFill>
                <a:latin typeface="+mj-lt"/>
                <a:ea typeface="Jost Bold" panose="020B0604020202020204" charset="0"/>
                <a:cs typeface="+mn-cs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/>
              <a:t>Lorem ipsum</a:t>
            </a:r>
          </a:p>
          <a:p>
            <a:pPr lvl="1"/>
            <a:r>
              <a:rPr lang="en-US"/>
              <a:t>xx</a:t>
            </a:r>
          </a:p>
          <a:p>
            <a:pPr lvl="2"/>
            <a:r>
              <a:rPr lang="en-US"/>
              <a:t>Lorem ipsum</a:t>
            </a:r>
            <a:endParaRPr lang="pt-BR"/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5E0F9BC3-F950-E6B5-4939-54FAFDA2A4B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8763" y="4922277"/>
            <a:ext cx="2608262" cy="1478523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400"/>
              </a:spcAft>
              <a:buFont typeface="Arial" panose="020B0604020202020204" pitchFamily="34" charset="0"/>
              <a:buNone/>
              <a:defRPr lang="en-US" sz="1200" kern="1200" cap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Jost Regular" pitchFamily="2" charset="0"/>
                <a:ea typeface="+mj-ea"/>
                <a:cs typeface="+mj-cs"/>
              </a:defRPr>
            </a:lvl1pPr>
            <a:lvl2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  <a:defRPr lang="en-US" sz="3200" kern="1200" dirty="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600000" scaled="0"/>
                </a:gradFill>
                <a:latin typeface="+mj-lt"/>
                <a:ea typeface="Jost Bold" panose="020B0604020202020204" charset="0"/>
                <a:cs typeface="+mn-cs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/>
              <a:t>Lorem ipsum</a:t>
            </a:r>
          </a:p>
          <a:p>
            <a:pPr lvl="1"/>
            <a:r>
              <a:rPr lang="en-US"/>
              <a:t>xx</a:t>
            </a:r>
          </a:p>
          <a:p>
            <a:pPr lvl="2"/>
            <a:r>
              <a:rPr lang="en-US"/>
              <a:t>Lorem ipsum</a:t>
            </a:r>
            <a:endParaRPr lang="pt-BR"/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E0B7BB15-47AE-34AF-76B4-574B59B5FA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90495" y="1400991"/>
            <a:ext cx="2754257" cy="1478523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400"/>
              </a:spcAft>
              <a:buFont typeface="Arial" panose="020B0604020202020204" pitchFamily="34" charset="0"/>
              <a:buNone/>
              <a:defRPr lang="en-US" sz="1200" kern="1200" cap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Jost Regular" pitchFamily="2" charset="0"/>
                <a:ea typeface="+mj-ea"/>
                <a:cs typeface="+mj-cs"/>
              </a:defRPr>
            </a:lvl1pPr>
            <a:lvl2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  <a:defRPr lang="en-US" sz="3200" kern="1200" dirty="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600000" scaled="0"/>
                </a:gradFill>
                <a:latin typeface="+mj-lt"/>
                <a:ea typeface="Jost Bold" panose="020B0604020202020204" charset="0"/>
                <a:cs typeface="+mn-cs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Lorem ipsum</a:t>
            </a:r>
          </a:p>
          <a:p>
            <a:pPr lvl="1"/>
            <a:r>
              <a:rPr lang="en-US"/>
              <a:t>xx</a:t>
            </a:r>
          </a:p>
          <a:p>
            <a:pPr lvl="2"/>
            <a:r>
              <a:rPr lang="en-US"/>
              <a:t>Lorem ipsum</a:t>
            </a:r>
            <a:endParaRPr lang="pt-BR"/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8B6B06DB-733C-AF3B-C0D7-20AC3940BC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690495" y="4922277"/>
            <a:ext cx="2754257" cy="1478523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400"/>
              </a:spcAft>
              <a:buFont typeface="Arial" panose="020B0604020202020204" pitchFamily="34" charset="0"/>
              <a:buNone/>
              <a:defRPr lang="en-US" sz="1200" kern="1200" cap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Jost Regular" pitchFamily="2" charset="0"/>
                <a:ea typeface="+mj-ea"/>
                <a:cs typeface="+mj-cs"/>
              </a:defRPr>
            </a:lvl1pPr>
            <a:lvl2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  <a:defRPr lang="en-US" sz="3200" kern="1200" dirty="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600000" scaled="0"/>
                </a:gradFill>
                <a:latin typeface="+mj-lt"/>
                <a:ea typeface="Jost Bold" panose="020B0604020202020204" charset="0"/>
                <a:cs typeface="+mn-cs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marL="0" lv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/>
              <a:t>Lorem ipsum</a:t>
            </a:r>
          </a:p>
          <a:p>
            <a:pPr lvl="1"/>
            <a:r>
              <a:rPr lang="en-US"/>
              <a:t>xx</a:t>
            </a:r>
          </a:p>
          <a:p>
            <a:pPr lvl="2"/>
            <a:r>
              <a:rPr lang="en-US"/>
              <a:t>Lorem ipsum</a:t>
            </a:r>
            <a:endParaRPr lang="pt-BR"/>
          </a:p>
        </p:txBody>
      </p:sp>
      <p:cxnSp>
        <p:nvCxnSpPr>
          <p:cNvPr id="12" name="Connecteur droit 9">
            <a:extLst>
              <a:ext uri="{FF2B5EF4-FFF2-40B4-BE49-F238E27FC236}">
                <a16:creationId xmlns:a16="http://schemas.microsoft.com/office/drawing/2014/main" id="{8F618C71-77FD-B086-4A33-9FD3DB543F3F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16" name="Connecteur droit 9">
            <a:extLst>
              <a:ext uri="{FF2B5EF4-FFF2-40B4-BE49-F238E27FC236}">
                <a16:creationId xmlns:a16="http://schemas.microsoft.com/office/drawing/2014/main" id="{D487D859-EA42-56D5-DE3E-5D62C1617317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17" name="Connecteur droit 9">
            <a:extLst>
              <a:ext uri="{FF2B5EF4-FFF2-40B4-BE49-F238E27FC236}">
                <a16:creationId xmlns:a16="http://schemas.microsoft.com/office/drawing/2014/main" id="{9B095822-D894-3100-9AB8-9429BEC76D33}"/>
              </a:ext>
            </a:extLst>
          </p:cNvPr>
          <p:cNvCxnSpPr>
            <a:cxnSpLocks/>
          </p:cNvCxnSpPr>
          <p:nvPr userDrawn="1"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5732256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s+ 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9413A7-59AE-6E02-F3DE-C026D222B613}"/>
              </a:ext>
            </a:extLst>
          </p:cNvPr>
          <p:cNvSpPr/>
          <p:nvPr userDrawn="1"/>
        </p:nvSpPr>
        <p:spPr>
          <a:xfrm>
            <a:off x="6213911" y="4387850"/>
            <a:ext cx="2989044" cy="2466245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 Regular" pitchFamily="2" charset="0"/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B3B0DFE-CB0E-D9E4-1C9D-720B138EC496}"/>
              </a:ext>
            </a:extLst>
          </p:cNvPr>
          <p:cNvSpPr/>
          <p:nvPr/>
        </p:nvSpPr>
        <p:spPr>
          <a:xfrm>
            <a:off x="8387497" y="4642266"/>
            <a:ext cx="632141" cy="632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4FCB8F9F-683B-1D70-1460-743CA7FCBA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338513" y="1846837"/>
            <a:ext cx="2875398" cy="2541013"/>
          </a:xfr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</a:t>
            </a:r>
          </a:p>
        </p:txBody>
      </p:sp>
      <p:sp>
        <p:nvSpPr>
          <p:cNvPr id="14" name="Picture Placeholder 19">
            <a:extLst>
              <a:ext uri="{FF2B5EF4-FFF2-40B4-BE49-F238E27FC236}">
                <a16:creationId xmlns:a16="http://schemas.microsoft.com/office/drawing/2014/main" id="{590ED84C-AFDF-BA89-BA8C-3BDF7CA3B59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13911" y="1846837"/>
            <a:ext cx="2989011" cy="2541013"/>
          </a:xfrm>
          <a:solidFill>
            <a:schemeClr val="bg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</a:t>
            </a:r>
          </a:p>
        </p:txBody>
      </p: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72480561-7852-CCAE-138F-A95AFE48598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202922" y="1846837"/>
            <a:ext cx="2989078" cy="2541013"/>
          </a:xfr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BA1D18-7303-CA5D-4028-39213BA47F23}"/>
              </a:ext>
            </a:extLst>
          </p:cNvPr>
          <p:cNvSpPr/>
          <p:nvPr/>
        </p:nvSpPr>
        <p:spPr>
          <a:xfrm>
            <a:off x="-1" y="1846838"/>
            <a:ext cx="3338514" cy="5007258"/>
          </a:xfrm>
          <a:prstGeom prst="rect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Jost Regular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A0678-1D93-8584-3D6E-A44BAA9D8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643D4-E009-6009-5666-69ED99F76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10C053-7FC6-D72A-FB5F-409EF39ED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676041"/>
            <a:ext cx="10228263" cy="60030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on one line</a:t>
            </a:r>
            <a:endParaRPr lang="pt-BR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30D8F05C-DA18-093A-A5B7-B8BDB62354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7" y="323216"/>
            <a:ext cx="4545013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FF639103-29A8-0596-9614-CA08105C959E}"/>
              </a:ext>
            </a:extLst>
          </p:cNvPr>
          <p:cNvCxnSpPr>
            <a:cxnSpLocks/>
          </p:cNvCxnSpPr>
          <p:nvPr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E84039B4-39FE-6A72-DF53-E755BD2E10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50024" y="4679576"/>
            <a:ext cx="2202657" cy="163755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90000"/>
              </a:lnSpc>
              <a:defRPr sz="1600">
                <a:latin typeface="Jost SemiBold" charset="0"/>
                <a:ea typeface="Jost SemiBold" charset="0"/>
              </a:defRPr>
            </a:lvl2pPr>
            <a:lvl3pPr>
              <a:lnSpc>
                <a:spcPct val="90000"/>
              </a:lnSpc>
              <a:defRPr sz="1600"/>
            </a:lvl3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ost SemiBold" pitchFamily="2" charset="0"/>
                <a:ea typeface="Jost SemiBold" pitchFamily="2" charset="0"/>
                <a:cs typeface="+mn-cs"/>
              </a:rPr>
              <a:t>Click to edit text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Bold" panose="020B0604020202020204" charset="0"/>
                <a:ea typeface="Jost Bold" panose="020B0604020202020204" charset="0"/>
                <a:cs typeface="+mn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Third level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3ED6A542-5750-7438-7438-9321FBD87AE3}"/>
              </a:ext>
            </a:extLst>
          </p:cNvPr>
          <p:cNvSpPr/>
          <p:nvPr/>
        </p:nvSpPr>
        <p:spPr>
          <a:xfrm>
            <a:off x="5398486" y="4642266"/>
            <a:ext cx="632141" cy="632141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687FB09-019F-E055-FCA8-2915A62FD8CC}"/>
              </a:ext>
            </a:extLst>
          </p:cNvPr>
          <p:cNvSpPr/>
          <p:nvPr/>
        </p:nvSpPr>
        <p:spPr>
          <a:xfrm>
            <a:off x="11376541" y="4642266"/>
            <a:ext cx="632141" cy="632141"/>
          </a:xfrm>
          <a:prstGeom prst="ellipse">
            <a:avLst/>
          </a:prstGeom>
          <a:solidFill>
            <a:schemeClr val="accent3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E326B34E-4731-FE76-602A-A250DB3F4B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3387" y="2181410"/>
            <a:ext cx="2721809" cy="413571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spcAft>
                <a:spcPts val="1200"/>
              </a:spcAft>
              <a:defRPr sz="1600">
                <a:latin typeface="Jost SemiBold" charset="0"/>
                <a:ea typeface="Jost SemiBold" charset="0"/>
              </a:defRPr>
            </a:lvl2pPr>
            <a:lvl3pPr>
              <a:lnSpc>
                <a:spcPct val="100000"/>
              </a:lnSpc>
              <a:defRPr sz="1600"/>
            </a:lvl3pPr>
            <a:lvl4pPr marL="0" indent="0">
              <a:buFontTx/>
              <a:buNone/>
              <a:defRPr sz="1800">
                <a:latin typeface="Jost SemiBold" pitchFamily="2" charset="0"/>
                <a:ea typeface="Jost SemiBold" pitchFamily="2" charset="0"/>
              </a:defRPr>
            </a:lvl4pPr>
            <a:lvl5pPr marL="179388" indent="-179388">
              <a:buClr>
                <a:schemeClr val="tx2"/>
              </a:buClr>
              <a:defRPr sz="1400"/>
            </a:lvl5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ost SemiBold" pitchFamily="2" charset="0"/>
                <a:ea typeface="Jost SemiBold" pitchFamily="2" charset="0"/>
                <a:cs typeface="+mn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Bold" panose="020B0604020202020204" charset="0"/>
                <a:ea typeface="Jost Bold" panose="020B0604020202020204" charset="0"/>
                <a:cs typeface="+mn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Third level</a:t>
            </a:r>
          </a:p>
          <a:p>
            <a:pPr marL="172800" marR="0" lvl="3" indent="-172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191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Fourth level</a:t>
            </a:r>
          </a:p>
          <a:p>
            <a:pPr marL="172800" marR="0" lvl="4" indent="-172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Fifth level</a:t>
            </a:r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Regular" pitchFamily="2" charset="0"/>
              <a:ea typeface="+mn-ea"/>
              <a:cs typeface="+mn-cs"/>
            </a:endParaRP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E7E487A3-8EEF-3C79-3A64-8785FD0974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91857" y="4679576"/>
            <a:ext cx="2136221" cy="163755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90000"/>
              </a:lnSpc>
              <a:defRPr sz="1600">
                <a:latin typeface="Jost SemiBold" charset="0"/>
                <a:ea typeface="Jost SemiBold" charset="0"/>
              </a:defRPr>
            </a:lvl2pPr>
            <a:lvl3pPr>
              <a:lnSpc>
                <a:spcPct val="90000"/>
              </a:lnSpc>
              <a:defRPr sz="1600"/>
            </a:lvl3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ost SemiBold" pitchFamily="2" charset="0"/>
                <a:ea typeface="Jost SemiBold" pitchFamily="2" charset="0"/>
                <a:cs typeface="+mn-cs"/>
              </a:rPr>
              <a:t>Click to edit text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Bold" panose="020B0604020202020204" charset="0"/>
                <a:ea typeface="Jost Bold" panose="020B0604020202020204" charset="0"/>
                <a:cs typeface="+mn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Third level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7851EFD6-40C7-7FAA-2152-B4DB1964363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77571" y="4679576"/>
            <a:ext cx="2153396" cy="163755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90000"/>
              </a:lnSpc>
              <a:defRPr sz="1600">
                <a:latin typeface="Jost SemiBold" charset="0"/>
                <a:ea typeface="Jost SemiBold" charset="0"/>
              </a:defRPr>
            </a:lvl2pPr>
            <a:lvl3pPr>
              <a:lnSpc>
                <a:spcPct val="90000"/>
              </a:lnSpc>
              <a:defRPr sz="1600"/>
            </a:lvl3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ost SemiBold" pitchFamily="2" charset="0"/>
                <a:ea typeface="Jost SemiBold" pitchFamily="2" charset="0"/>
                <a:cs typeface="+mn-cs"/>
              </a:rPr>
              <a:t>Click to edit text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Bold" panose="020B0604020202020204" charset="0"/>
                <a:ea typeface="Jost Bold" panose="020B0604020202020204" charset="0"/>
                <a:cs typeface="+mn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Third level</a:t>
            </a:r>
          </a:p>
        </p:txBody>
      </p:sp>
      <p:cxnSp>
        <p:nvCxnSpPr>
          <p:cNvPr id="19" name="Connecteur droit 10">
            <a:extLst>
              <a:ext uri="{FF2B5EF4-FFF2-40B4-BE49-F238E27FC236}">
                <a16:creationId xmlns:a16="http://schemas.microsoft.com/office/drawing/2014/main" id="{16AD641F-C7C1-66D3-6E83-2FF48B80F7F1}"/>
              </a:ext>
            </a:extLst>
          </p:cNvPr>
          <p:cNvCxnSpPr>
            <a:cxnSpLocks/>
          </p:cNvCxnSpPr>
          <p:nvPr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30" name="Connecteur droit 10">
            <a:extLst>
              <a:ext uri="{FF2B5EF4-FFF2-40B4-BE49-F238E27FC236}">
                <a16:creationId xmlns:a16="http://schemas.microsoft.com/office/drawing/2014/main" id="{9A2CE12B-977D-4782-BBEC-30A784E7BDA3}"/>
              </a:ext>
            </a:extLst>
          </p:cNvPr>
          <p:cNvCxnSpPr>
            <a:cxnSpLocks/>
          </p:cNvCxnSpPr>
          <p:nvPr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34" name="Connecteur droit 10">
            <a:extLst>
              <a:ext uri="{FF2B5EF4-FFF2-40B4-BE49-F238E27FC236}">
                <a16:creationId xmlns:a16="http://schemas.microsoft.com/office/drawing/2014/main" id="{F0E249E4-91AF-18DA-2BB6-9DF565FBCA4F}"/>
              </a:ext>
            </a:extLst>
          </p:cNvPr>
          <p:cNvCxnSpPr>
            <a:cxnSpLocks/>
          </p:cNvCxnSpPr>
          <p:nvPr userDrawn="1"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007364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id="{CAC91439-43CD-986B-B035-CC23DC1DC7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85161" y="0"/>
            <a:ext cx="6306839" cy="6858000"/>
          </a:xfrm>
          <a:custGeom>
            <a:avLst/>
            <a:gdLst>
              <a:gd name="connsiteX0" fmla="*/ 5382586 w 6306839"/>
              <a:gd name="connsiteY0" fmla="*/ 422380 h 6858000"/>
              <a:gd name="connsiteX1" fmla="*/ 5382590 w 6306839"/>
              <a:gd name="connsiteY1" fmla="*/ 422399 h 6858000"/>
              <a:gd name="connsiteX2" fmla="*/ 5382586 w 6306839"/>
              <a:gd name="connsiteY2" fmla="*/ 422399 h 6858000"/>
              <a:gd name="connsiteX3" fmla="*/ 5623710 w 6306839"/>
              <a:gd name="connsiteY3" fmla="*/ 419499 h 6858000"/>
              <a:gd name="connsiteX4" fmla="*/ 5648380 w 6306839"/>
              <a:gd name="connsiteY4" fmla="*/ 419499 h 6858000"/>
              <a:gd name="connsiteX5" fmla="*/ 5648380 w 6306839"/>
              <a:gd name="connsiteY5" fmla="*/ 447958 h 6858000"/>
              <a:gd name="connsiteX6" fmla="*/ 5623710 w 6306839"/>
              <a:gd name="connsiteY6" fmla="*/ 451068 h 6858000"/>
              <a:gd name="connsiteX7" fmla="*/ 5601674 w 6306839"/>
              <a:gd name="connsiteY7" fmla="*/ 434804 h 6858000"/>
              <a:gd name="connsiteX8" fmla="*/ 5623710 w 6306839"/>
              <a:gd name="connsiteY8" fmla="*/ 419499 h 6858000"/>
              <a:gd name="connsiteX9" fmla="*/ 5405814 w 6306839"/>
              <a:gd name="connsiteY9" fmla="*/ 370456 h 6858000"/>
              <a:gd name="connsiteX10" fmla="*/ 5429292 w 6306839"/>
              <a:gd name="connsiteY10" fmla="*/ 399644 h 6858000"/>
              <a:gd name="connsiteX11" fmla="*/ 5382567 w 6306839"/>
              <a:gd name="connsiteY11" fmla="*/ 399644 h 6858000"/>
              <a:gd name="connsiteX12" fmla="*/ 5405814 w 6306839"/>
              <a:gd name="connsiteY12" fmla="*/ 370456 h 6858000"/>
              <a:gd name="connsiteX13" fmla="*/ 5860545 w 6306839"/>
              <a:gd name="connsiteY13" fmla="*/ 347739 h 6858000"/>
              <a:gd name="connsiteX14" fmla="*/ 5819088 w 6306839"/>
              <a:gd name="connsiteY14" fmla="*/ 383859 h 6858000"/>
              <a:gd name="connsiteX15" fmla="*/ 5842085 w 6306839"/>
              <a:gd name="connsiteY15" fmla="*/ 416638 h 6858000"/>
              <a:gd name="connsiteX16" fmla="*/ 5861756 w 6306839"/>
              <a:gd name="connsiteY16" fmla="*/ 423839 h 6858000"/>
              <a:gd name="connsiteX17" fmla="*/ 5877812 w 6306839"/>
              <a:gd name="connsiteY17" fmla="*/ 438683 h 6858000"/>
              <a:gd name="connsiteX18" fmla="*/ 5860314 w 6306839"/>
              <a:gd name="connsiteY18" fmla="*/ 451126 h 6858000"/>
              <a:gd name="connsiteX19" fmla="*/ 5835394 w 6306839"/>
              <a:gd name="connsiteY19" fmla="*/ 445615 h 6858000"/>
              <a:gd name="connsiteX20" fmla="*/ 5829875 w 6306839"/>
              <a:gd name="connsiteY20" fmla="*/ 444175 h 6858000"/>
              <a:gd name="connsiteX21" fmla="*/ 5817896 w 6306839"/>
              <a:gd name="connsiteY21" fmla="*/ 456138 h 6858000"/>
              <a:gd name="connsiteX22" fmla="*/ 5825318 w 6306839"/>
              <a:gd name="connsiteY22" fmla="*/ 467141 h 6858000"/>
              <a:gd name="connsiteX23" fmla="*/ 5859814 w 6306839"/>
              <a:gd name="connsiteY23" fmla="*/ 473843 h 6858000"/>
              <a:gd name="connsiteX24" fmla="*/ 5902463 w 6306839"/>
              <a:gd name="connsiteY24" fmla="*/ 436282 h 6858000"/>
              <a:gd name="connsiteX25" fmla="*/ 5877062 w 6306839"/>
              <a:gd name="connsiteY25" fmla="*/ 402793 h 6858000"/>
              <a:gd name="connsiteX26" fmla="*/ 5853584 w 6306839"/>
              <a:gd name="connsiteY26" fmla="*/ 395131 h 6858000"/>
              <a:gd name="connsiteX27" fmla="*/ 5843758 w 6306839"/>
              <a:gd name="connsiteY27" fmla="*/ 383398 h 6858000"/>
              <a:gd name="connsiteX28" fmla="*/ 5860045 w 6306839"/>
              <a:gd name="connsiteY28" fmla="*/ 370475 h 6858000"/>
              <a:gd name="connsiteX29" fmla="*/ 5883773 w 6306839"/>
              <a:gd name="connsiteY29" fmla="*/ 375256 h 6858000"/>
              <a:gd name="connsiteX30" fmla="*/ 5889522 w 6306839"/>
              <a:gd name="connsiteY30" fmla="*/ 376447 h 6858000"/>
              <a:gd name="connsiteX31" fmla="*/ 5901020 w 6306839"/>
              <a:gd name="connsiteY31" fmla="*/ 364964 h 6858000"/>
              <a:gd name="connsiteX32" fmla="*/ 5893118 w 6306839"/>
              <a:gd name="connsiteY32" fmla="*/ 353711 h 6858000"/>
              <a:gd name="connsiteX33" fmla="*/ 5860545 w 6306839"/>
              <a:gd name="connsiteY33" fmla="*/ 347739 h 6858000"/>
              <a:gd name="connsiteX34" fmla="*/ 5748462 w 6306839"/>
              <a:gd name="connsiteY34" fmla="*/ 347739 h 6858000"/>
              <a:gd name="connsiteX35" fmla="*/ 5711082 w 6306839"/>
              <a:gd name="connsiteY35" fmla="*/ 353961 h 6858000"/>
              <a:gd name="connsiteX36" fmla="*/ 5700545 w 6306839"/>
              <a:gd name="connsiteY36" fmla="*/ 368555 h 6858000"/>
              <a:gd name="connsiteX37" fmla="*/ 5700545 w 6306839"/>
              <a:gd name="connsiteY37" fmla="*/ 461380 h 6858000"/>
              <a:gd name="connsiteX38" fmla="*/ 5713005 w 6306839"/>
              <a:gd name="connsiteY38" fmla="*/ 473824 h 6858000"/>
              <a:gd name="connsiteX39" fmla="*/ 5725215 w 6306839"/>
              <a:gd name="connsiteY39" fmla="*/ 461380 h 6858000"/>
              <a:gd name="connsiteX40" fmla="*/ 5725215 w 6306839"/>
              <a:gd name="connsiteY40" fmla="*/ 373567 h 6858000"/>
              <a:gd name="connsiteX41" fmla="*/ 5748462 w 6306839"/>
              <a:gd name="connsiteY41" fmla="*/ 370456 h 6858000"/>
              <a:gd name="connsiteX42" fmla="*/ 5771940 w 6306839"/>
              <a:gd name="connsiteY42" fmla="*/ 393672 h 6858000"/>
              <a:gd name="connsiteX43" fmla="*/ 5771959 w 6306839"/>
              <a:gd name="connsiteY43" fmla="*/ 393672 h 6858000"/>
              <a:gd name="connsiteX44" fmla="*/ 5771959 w 6306839"/>
              <a:gd name="connsiteY44" fmla="*/ 461380 h 6858000"/>
              <a:gd name="connsiteX45" fmla="*/ 5784169 w 6306839"/>
              <a:gd name="connsiteY45" fmla="*/ 473824 h 6858000"/>
              <a:gd name="connsiteX46" fmla="*/ 5796629 w 6306839"/>
              <a:gd name="connsiteY46" fmla="*/ 461380 h 6858000"/>
              <a:gd name="connsiteX47" fmla="*/ 5796629 w 6306839"/>
              <a:gd name="connsiteY47" fmla="*/ 395592 h 6858000"/>
              <a:gd name="connsiteX48" fmla="*/ 5783208 w 6306839"/>
              <a:gd name="connsiteY48" fmla="*/ 361142 h 6858000"/>
              <a:gd name="connsiteX49" fmla="*/ 5748462 w 6306839"/>
              <a:gd name="connsiteY49" fmla="*/ 347739 h 6858000"/>
              <a:gd name="connsiteX50" fmla="*/ 5631632 w 6306839"/>
              <a:gd name="connsiteY50" fmla="*/ 347739 h 6858000"/>
              <a:gd name="connsiteX51" fmla="*/ 5590175 w 6306839"/>
              <a:gd name="connsiteY51" fmla="*/ 357302 h 6858000"/>
              <a:gd name="connsiteX52" fmla="*/ 5584176 w 6306839"/>
              <a:gd name="connsiteY52" fmla="*/ 368305 h 6858000"/>
              <a:gd name="connsiteX53" fmla="*/ 5595925 w 6306839"/>
              <a:gd name="connsiteY53" fmla="*/ 379078 h 6858000"/>
              <a:gd name="connsiteX54" fmla="*/ 5602635 w 6306839"/>
              <a:gd name="connsiteY54" fmla="*/ 376927 h 6858000"/>
              <a:gd name="connsiteX55" fmla="*/ 5628517 w 6306839"/>
              <a:gd name="connsiteY55" fmla="*/ 370475 h 6858000"/>
              <a:gd name="connsiteX56" fmla="*/ 5648399 w 6306839"/>
              <a:gd name="connsiteY56" fmla="*/ 388410 h 6858000"/>
              <a:gd name="connsiteX57" fmla="*/ 5648399 w 6306839"/>
              <a:gd name="connsiteY57" fmla="*/ 396783 h 6858000"/>
              <a:gd name="connsiteX58" fmla="*/ 5623729 w 6306839"/>
              <a:gd name="connsiteY58" fmla="*/ 396783 h 6858000"/>
              <a:gd name="connsiteX59" fmla="*/ 5589464 w 6306839"/>
              <a:gd name="connsiteY59" fmla="*/ 407306 h 6858000"/>
              <a:gd name="connsiteX60" fmla="*/ 5577004 w 6306839"/>
              <a:gd name="connsiteY60" fmla="*/ 434823 h 6858000"/>
              <a:gd name="connsiteX61" fmla="*/ 5589464 w 6306839"/>
              <a:gd name="connsiteY61" fmla="*/ 463301 h 6858000"/>
              <a:gd name="connsiteX62" fmla="*/ 5623729 w 6306839"/>
              <a:gd name="connsiteY62" fmla="*/ 473824 h 6858000"/>
              <a:gd name="connsiteX63" fmla="*/ 5662532 w 6306839"/>
              <a:gd name="connsiteY63" fmla="*/ 467602 h 6858000"/>
              <a:gd name="connsiteX64" fmla="*/ 5673069 w 6306839"/>
              <a:gd name="connsiteY64" fmla="*/ 453008 h 6858000"/>
              <a:gd name="connsiteX65" fmla="*/ 5673088 w 6306839"/>
              <a:gd name="connsiteY65" fmla="*/ 453008 h 6858000"/>
              <a:gd name="connsiteX66" fmla="*/ 5673088 w 6306839"/>
              <a:gd name="connsiteY66" fmla="*/ 388410 h 6858000"/>
              <a:gd name="connsiteX67" fmla="*/ 5631632 w 6306839"/>
              <a:gd name="connsiteY67" fmla="*/ 347739 h 6858000"/>
              <a:gd name="connsiteX68" fmla="*/ 5481688 w 6306839"/>
              <a:gd name="connsiteY68" fmla="*/ 347739 h 6858000"/>
              <a:gd name="connsiteX69" fmla="*/ 5469228 w 6306839"/>
              <a:gd name="connsiteY69" fmla="*/ 360182 h 6858000"/>
              <a:gd name="connsiteX70" fmla="*/ 5471382 w 6306839"/>
              <a:gd name="connsiteY70" fmla="*/ 367114 h 6858000"/>
              <a:gd name="connsiteX71" fmla="*/ 5502051 w 6306839"/>
              <a:gd name="connsiteY71" fmla="*/ 410186 h 6858000"/>
              <a:gd name="connsiteX72" fmla="*/ 5470671 w 6306839"/>
              <a:gd name="connsiteY72" fmla="*/ 454448 h 6858000"/>
              <a:gd name="connsiteX73" fmla="*/ 5468517 w 6306839"/>
              <a:gd name="connsiteY73" fmla="*/ 461380 h 6858000"/>
              <a:gd name="connsiteX74" fmla="*/ 5480977 w 6306839"/>
              <a:gd name="connsiteY74" fmla="*/ 473824 h 6858000"/>
              <a:gd name="connsiteX75" fmla="*/ 5491033 w 6306839"/>
              <a:gd name="connsiteY75" fmla="*/ 468562 h 6858000"/>
              <a:gd name="connsiteX76" fmla="*/ 5516434 w 6306839"/>
              <a:gd name="connsiteY76" fmla="*/ 431232 h 6858000"/>
              <a:gd name="connsiteX77" fmla="*/ 5541816 w 6306839"/>
              <a:gd name="connsiteY77" fmla="*/ 468562 h 6858000"/>
              <a:gd name="connsiteX78" fmla="*/ 5551872 w 6306839"/>
              <a:gd name="connsiteY78" fmla="*/ 473824 h 6858000"/>
              <a:gd name="connsiteX79" fmla="*/ 5564563 w 6306839"/>
              <a:gd name="connsiteY79" fmla="*/ 461380 h 6858000"/>
              <a:gd name="connsiteX80" fmla="*/ 5562159 w 6306839"/>
              <a:gd name="connsiteY80" fmla="*/ 454448 h 6858000"/>
              <a:gd name="connsiteX81" fmla="*/ 5530779 w 6306839"/>
              <a:gd name="connsiteY81" fmla="*/ 410186 h 6858000"/>
              <a:gd name="connsiteX82" fmla="*/ 5561448 w 6306839"/>
              <a:gd name="connsiteY82" fmla="*/ 367114 h 6858000"/>
              <a:gd name="connsiteX83" fmla="*/ 5563602 w 6306839"/>
              <a:gd name="connsiteY83" fmla="*/ 360182 h 6858000"/>
              <a:gd name="connsiteX84" fmla="*/ 5551392 w 6306839"/>
              <a:gd name="connsiteY84" fmla="*/ 347739 h 6858000"/>
              <a:gd name="connsiteX85" fmla="*/ 5541085 w 6306839"/>
              <a:gd name="connsiteY85" fmla="*/ 353001 h 6858000"/>
              <a:gd name="connsiteX86" fmla="*/ 5516415 w 6306839"/>
              <a:gd name="connsiteY86" fmla="*/ 389121 h 6858000"/>
              <a:gd name="connsiteX87" fmla="*/ 5491745 w 6306839"/>
              <a:gd name="connsiteY87" fmla="*/ 353001 h 6858000"/>
              <a:gd name="connsiteX88" fmla="*/ 5481688 w 6306839"/>
              <a:gd name="connsiteY88" fmla="*/ 347739 h 6858000"/>
              <a:gd name="connsiteX89" fmla="*/ 5405833 w 6306839"/>
              <a:gd name="connsiteY89" fmla="*/ 347739 h 6858000"/>
              <a:gd name="connsiteX90" fmla="*/ 5371087 w 6306839"/>
              <a:gd name="connsiteY90" fmla="*/ 361142 h 6858000"/>
              <a:gd name="connsiteX91" fmla="*/ 5357916 w 6306839"/>
              <a:gd name="connsiteY91" fmla="*/ 395592 h 6858000"/>
              <a:gd name="connsiteX92" fmla="*/ 5357916 w 6306839"/>
              <a:gd name="connsiteY92" fmla="*/ 425740 h 6858000"/>
              <a:gd name="connsiteX93" fmla="*/ 5371087 w 6306839"/>
              <a:gd name="connsiteY93" fmla="*/ 460439 h 6858000"/>
              <a:gd name="connsiteX94" fmla="*/ 5405833 w 6306839"/>
              <a:gd name="connsiteY94" fmla="*/ 473843 h 6858000"/>
              <a:gd name="connsiteX95" fmla="*/ 5442251 w 6306839"/>
              <a:gd name="connsiteY95" fmla="*/ 465701 h 6858000"/>
              <a:gd name="connsiteX96" fmla="*/ 5448481 w 6306839"/>
              <a:gd name="connsiteY96" fmla="*/ 454928 h 6858000"/>
              <a:gd name="connsiteX97" fmla="*/ 5436733 w 6306839"/>
              <a:gd name="connsiteY97" fmla="*/ 443675 h 6858000"/>
              <a:gd name="connsiteX98" fmla="*/ 5431695 w 6306839"/>
              <a:gd name="connsiteY98" fmla="*/ 444866 h 6858000"/>
              <a:gd name="connsiteX99" fmla="*/ 5405814 w 6306839"/>
              <a:gd name="connsiteY99" fmla="*/ 451087 h 6858000"/>
              <a:gd name="connsiteX100" fmla="*/ 5387374 w 6306839"/>
              <a:gd name="connsiteY100" fmla="*/ 442946 h 6858000"/>
              <a:gd name="connsiteX101" fmla="*/ 5382590 w 6306839"/>
              <a:gd name="connsiteY101" fmla="*/ 422399 h 6858000"/>
              <a:gd name="connsiteX102" fmla="*/ 5438425 w 6306839"/>
              <a:gd name="connsiteY102" fmla="*/ 422399 h 6858000"/>
              <a:gd name="connsiteX103" fmla="*/ 5454000 w 6306839"/>
              <a:gd name="connsiteY103" fmla="*/ 406845 h 6858000"/>
              <a:gd name="connsiteX104" fmla="*/ 5454000 w 6306839"/>
              <a:gd name="connsiteY104" fmla="*/ 395592 h 6858000"/>
              <a:gd name="connsiteX105" fmla="*/ 5440579 w 6306839"/>
              <a:gd name="connsiteY105" fmla="*/ 361142 h 6858000"/>
              <a:gd name="connsiteX106" fmla="*/ 5405833 w 6306839"/>
              <a:gd name="connsiteY106" fmla="*/ 347739 h 6858000"/>
              <a:gd name="connsiteX107" fmla="*/ 5375951 w 6306839"/>
              <a:gd name="connsiteY107" fmla="*/ 215659 h 6858000"/>
              <a:gd name="connsiteX108" fmla="*/ 5315708 w 6306839"/>
              <a:gd name="connsiteY108" fmla="*/ 245941 h 6858000"/>
              <a:gd name="connsiteX109" fmla="*/ 5298518 w 6306839"/>
              <a:gd name="connsiteY109" fmla="*/ 284999 h 6858000"/>
              <a:gd name="connsiteX110" fmla="*/ 5293577 w 6306839"/>
              <a:gd name="connsiteY110" fmla="*/ 335157 h 6858000"/>
              <a:gd name="connsiteX111" fmla="*/ 5278886 w 6306839"/>
              <a:gd name="connsiteY111" fmla="*/ 441942 h 6858000"/>
              <a:gd name="connsiteX112" fmla="*/ 5262465 w 6306839"/>
              <a:gd name="connsiteY112" fmla="*/ 423700 h 6858000"/>
              <a:gd name="connsiteX113" fmla="*/ 5247044 w 6306839"/>
              <a:gd name="connsiteY113" fmla="*/ 366879 h 6858000"/>
              <a:gd name="connsiteX114" fmla="*/ 5226604 w 6306839"/>
              <a:gd name="connsiteY114" fmla="*/ 278739 h 6858000"/>
              <a:gd name="connsiteX115" fmla="*/ 5213087 w 6306839"/>
              <a:gd name="connsiteY115" fmla="*/ 245596 h 6858000"/>
              <a:gd name="connsiteX116" fmla="*/ 5169919 w 6306839"/>
              <a:gd name="connsiteY116" fmla="*/ 220344 h 6858000"/>
              <a:gd name="connsiteX117" fmla="*/ 5136366 w 6306839"/>
              <a:gd name="connsiteY117" fmla="*/ 235495 h 6858000"/>
              <a:gd name="connsiteX118" fmla="*/ 5114446 w 6306839"/>
              <a:gd name="connsiteY118" fmla="*/ 281293 h 6858000"/>
              <a:gd name="connsiteX119" fmla="*/ 5110562 w 6306839"/>
              <a:gd name="connsiteY119" fmla="*/ 310443 h 6858000"/>
              <a:gd name="connsiteX120" fmla="*/ 5101197 w 6306839"/>
              <a:gd name="connsiteY120" fmla="*/ 383182 h 6858000"/>
              <a:gd name="connsiteX121" fmla="*/ 5070644 w 6306839"/>
              <a:gd name="connsiteY121" fmla="*/ 438082 h 6858000"/>
              <a:gd name="connsiteX122" fmla="*/ 5060510 w 6306839"/>
              <a:gd name="connsiteY122" fmla="*/ 439426 h 6858000"/>
              <a:gd name="connsiteX123" fmla="*/ 5046454 w 6306839"/>
              <a:gd name="connsiteY123" fmla="*/ 437161 h 6858000"/>
              <a:gd name="connsiteX124" fmla="*/ 5042166 w 6306839"/>
              <a:gd name="connsiteY124" fmla="*/ 436200 h 6858000"/>
              <a:gd name="connsiteX125" fmla="*/ 5039128 w 6306839"/>
              <a:gd name="connsiteY125" fmla="*/ 436815 h 6858000"/>
              <a:gd name="connsiteX126" fmla="*/ 5035033 w 6306839"/>
              <a:gd name="connsiteY126" fmla="*/ 440156 h 6858000"/>
              <a:gd name="connsiteX127" fmla="*/ 5029745 w 6306839"/>
              <a:gd name="connsiteY127" fmla="*/ 458091 h 6858000"/>
              <a:gd name="connsiteX128" fmla="*/ 5034168 w 6306839"/>
              <a:gd name="connsiteY128" fmla="*/ 465926 h 6858000"/>
              <a:gd name="connsiteX129" fmla="*/ 5051685 w 6306839"/>
              <a:gd name="connsiteY129" fmla="*/ 470611 h 6858000"/>
              <a:gd name="connsiteX130" fmla="*/ 5107004 w 6306839"/>
              <a:gd name="connsiteY130" fmla="*/ 452177 h 6858000"/>
              <a:gd name="connsiteX131" fmla="*/ 5125983 w 6306839"/>
              <a:gd name="connsiteY131" fmla="*/ 418304 h 6858000"/>
              <a:gd name="connsiteX132" fmla="*/ 5133193 w 6306839"/>
              <a:gd name="connsiteY132" fmla="*/ 380590 h 6858000"/>
              <a:gd name="connsiteX133" fmla="*/ 5143730 w 6306839"/>
              <a:gd name="connsiteY133" fmla="*/ 294293 h 6858000"/>
              <a:gd name="connsiteX134" fmla="*/ 5152806 w 6306839"/>
              <a:gd name="connsiteY134" fmla="*/ 264875 h 6858000"/>
              <a:gd name="connsiteX135" fmla="*/ 5170862 w 6306839"/>
              <a:gd name="connsiteY135" fmla="*/ 251203 h 6858000"/>
              <a:gd name="connsiteX136" fmla="*/ 5179995 w 6306839"/>
              <a:gd name="connsiteY136" fmla="*/ 254218 h 6858000"/>
              <a:gd name="connsiteX137" fmla="*/ 5194993 w 6306839"/>
              <a:gd name="connsiteY137" fmla="*/ 281293 h 6858000"/>
              <a:gd name="connsiteX138" fmla="*/ 5215683 w 6306839"/>
              <a:gd name="connsiteY138" fmla="*/ 368339 h 6858000"/>
              <a:gd name="connsiteX139" fmla="*/ 5259908 w 6306839"/>
              <a:gd name="connsiteY139" fmla="*/ 468269 h 6858000"/>
              <a:gd name="connsiteX140" fmla="*/ 5302883 w 6306839"/>
              <a:gd name="connsiteY140" fmla="*/ 465081 h 6858000"/>
              <a:gd name="connsiteX141" fmla="*/ 5322688 w 6306839"/>
              <a:gd name="connsiteY141" fmla="*/ 406110 h 6858000"/>
              <a:gd name="connsiteX142" fmla="*/ 5324092 w 6306839"/>
              <a:gd name="connsiteY142" fmla="*/ 368531 h 6858000"/>
              <a:gd name="connsiteX143" fmla="*/ 5342070 w 6306839"/>
              <a:gd name="connsiteY143" fmla="*/ 263281 h 6858000"/>
              <a:gd name="connsiteX144" fmla="*/ 5399755 w 6306839"/>
              <a:gd name="connsiteY144" fmla="*/ 250665 h 6858000"/>
              <a:gd name="connsiteX145" fmla="*/ 5403486 w 6306839"/>
              <a:gd name="connsiteY145" fmla="*/ 251299 h 6858000"/>
              <a:gd name="connsiteX146" fmla="*/ 5413350 w 6306839"/>
              <a:gd name="connsiteY146" fmla="*/ 239393 h 6858000"/>
              <a:gd name="connsiteX147" fmla="*/ 5408389 w 6306839"/>
              <a:gd name="connsiteY147" fmla="*/ 220921 h 6858000"/>
              <a:gd name="connsiteX148" fmla="*/ 5375951 w 6306839"/>
              <a:gd name="connsiteY148" fmla="*/ 215659 h 6858000"/>
              <a:gd name="connsiteX149" fmla="*/ 0 w 6306839"/>
              <a:gd name="connsiteY149" fmla="*/ 0 h 6858000"/>
              <a:gd name="connsiteX150" fmla="*/ 6306839 w 6306839"/>
              <a:gd name="connsiteY150" fmla="*/ 0 h 6858000"/>
              <a:gd name="connsiteX151" fmla="*/ 6306839 w 6306839"/>
              <a:gd name="connsiteY151" fmla="*/ 6858000 h 6858000"/>
              <a:gd name="connsiteX152" fmla="*/ 0 w 6306839"/>
              <a:gd name="connsiteY15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6306839" h="6858000">
                <a:moveTo>
                  <a:pt x="5382586" y="422380"/>
                </a:moveTo>
                <a:lnTo>
                  <a:pt x="5382590" y="422399"/>
                </a:lnTo>
                <a:lnTo>
                  <a:pt x="5382586" y="422399"/>
                </a:lnTo>
                <a:close/>
                <a:moveTo>
                  <a:pt x="5623710" y="419499"/>
                </a:moveTo>
                <a:lnTo>
                  <a:pt x="5648380" y="419499"/>
                </a:lnTo>
                <a:lnTo>
                  <a:pt x="5648380" y="447958"/>
                </a:lnTo>
                <a:cubicBezTo>
                  <a:pt x="5640727" y="449878"/>
                  <a:pt x="5631862" y="451068"/>
                  <a:pt x="5623710" y="451068"/>
                </a:cubicBezTo>
                <a:cubicBezTo>
                  <a:pt x="5602866" y="451068"/>
                  <a:pt x="5601674" y="439105"/>
                  <a:pt x="5601674" y="434804"/>
                </a:cubicBezTo>
                <a:cubicBezTo>
                  <a:pt x="5601674" y="430752"/>
                  <a:pt x="5602866" y="419499"/>
                  <a:pt x="5623710" y="419499"/>
                </a:cubicBezTo>
                <a:close/>
                <a:moveTo>
                  <a:pt x="5405814" y="370456"/>
                </a:moveTo>
                <a:cubicBezTo>
                  <a:pt x="5421139" y="370456"/>
                  <a:pt x="5429292" y="379788"/>
                  <a:pt x="5429292" y="399644"/>
                </a:cubicBezTo>
                <a:lnTo>
                  <a:pt x="5382567" y="399644"/>
                </a:lnTo>
                <a:cubicBezTo>
                  <a:pt x="5382567" y="379539"/>
                  <a:pt x="5390720" y="370456"/>
                  <a:pt x="5405814" y="370456"/>
                </a:cubicBezTo>
                <a:close/>
                <a:moveTo>
                  <a:pt x="5860545" y="347739"/>
                </a:moveTo>
                <a:cubicBezTo>
                  <a:pt x="5836586" y="347739"/>
                  <a:pt x="5819088" y="362813"/>
                  <a:pt x="5819088" y="383859"/>
                </a:cubicBezTo>
                <a:cubicBezTo>
                  <a:pt x="5819088" y="401814"/>
                  <a:pt x="5829145" y="411857"/>
                  <a:pt x="5842085" y="416638"/>
                </a:cubicBezTo>
                <a:lnTo>
                  <a:pt x="5861756" y="423839"/>
                </a:lnTo>
                <a:cubicBezTo>
                  <a:pt x="5870620" y="426950"/>
                  <a:pt x="5877812" y="429830"/>
                  <a:pt x="5877812" y="438683"/>
                </a:cubicBezTo>
                <a:cubicBezTo>
                  <a:pt x="5877812" y="446824"/>
                  <a:pt x="5871812" y="451126"/>
                  <a:pt x="5860314" y="451126"/>
                </a:cubicBezTo>
                <a:cubicBezTo>
                  <a:pt x="5849777" y="451126"/>
                  <a:pt x="5841855" y="448956"/>
                  <a:pt x="5835394" y="445615"/>
                </a:cubicBezTo>
                <a:cubicBezTo>
                  <a:pt x="5833702" y="444885"/>
                  <a:pt x="5831548" y="444175"/>
                  <a:pt x="5829875" y="444175"/>
                </a:cubicBezTo>
                <a:cubicBezTo>
                  <a:pt x="5823165" y="444175"/>
                  <a:pt x="5817896" y="449916"/>
                  <a:pt x="5817896" y="456138"/>
                </a:cubicBezTo>
                <a:cubicBezTo>
                  <a:pt x="5817896" y="460919"/>
                  <a:pt x="5820761" y="464990"/>
                  <a:pt x="5825318" y="467141"/>
                </a:cubicBezTo>
                <a:cubicBezTo>
                  <a:pt x="5834182" y="471212"/>
                  <a:pt x="5845681" y="473843"/>
                  <a:pt x="5859814" y="473843"/>
                </a:cubicBezTo>
                <a:cubicBezTo>
                  <a:pt x="5885445" y="473843"/>
                  <a:pt x="5902463" y="457328"/>
                  <a:pt x="5902463" y="436282"/>
                </a:cubicBezTo>
                <a:cubicBezTo>
                  <a:pt x="5902463" y="418827"/>
                  <a:pt x="5892868" y="408054"/>
                  <a:pt x="5877062" y="402793"/>
                </a:cubicBezTo>
                <a:lnTo>
                  <a:pt x="5853584" y="395131"/>
                </a:lnTo>
                <a:cubicBezTo>
                  <a:pt x="5848546" y="393441"/>
                  <a:pt x="5843758" y="389620"/>
                  <a:pt x="5843758" y="383398"/>
                </a:cubicBezTo>
                <a:cubicBezTo>
                  <a:pt x="5843758" y="375256"/>
                  <a:pt x="5850219" y="370475"/>
                  <a:pt x="5860045" y="370475"/>
                </a:cubicBezTo>
                <a:cubicBezTo>
                  <a:pt x="5867967" y="370475"/>
                  <a:pt x="5877773" y="372376"/>
                  <a:pt x="5883773" y="375256"/>
                </a:cubicBezTo>
                <a:cubicBezTo>
                  <a:pt x="5885445" y="375967"/>
                  <a:pt x="5887849" y="376447"/>
                  <a:pt x="5889522" y="376447"/>
                </a:cubicBezTo>
                <a:cubicBezTo>
                  <a:pt x="5895983" y="376447"/>
                  <a:pt x="5901020" y="371185"/>
                  <a:pt x="5901020" y="364964"/>
                </a:cubicBezTo>
                <a:cubicBezTo>
                  <a:pt x="5901020" y="359933"/>
                  <a:pt x="5897905" y="355631"/>
                  <a:pt x="5893118" y="353711"/>
                </a:cubicBezTo>
                <a:cubicBezTo>
                  <a:pt x="5885215" y="350139"/>
                  <a:pt x="5876831" y="347739"/>
                  <a:pt x="5860545" y="347739"/>
                </a:cubicBezTo>
                <a:close/>
                <a:moveTo>
                  <a:pt x="5748462" y="347739"/>
                </a:moveTo>
                <a:cubicBezTo>
                  <a:pt x="5735521" y="347739"/>
                  <a:pt x="5722831" y="349890"/>
                  <a:pt x="5711082" y="353961"/>
                </a:cubicBezTo>
                <a:cubicBezTo>
                  <a:pt x="5704621" y="356111"/>
                  <a:pt x="5700545" y="361853"/>
                  <a:pt x="5700545" y="368555"/>
                </a:cubicBezTo>
                <a:lnTo>
                  <a:pt x="5700545" y="461380"/>
                </a:lnTo>
                <a:cubicBezTo>
                  <a:pt x="5700545" y="468312"/>
                  <a:pt x="5706064" y="473824"/>
                  <a:pt x="5713005" y="473824"/>
                </a:cubicBezTo>
                <a:cubicBezTo>
                  <a:pt x="5719696" y="473824"/>
                  <a:pt x="5725215" y="468312"/>
                  <a:pt x="5725215" y="461380"/>
                </a:cubicBezTo>
                <a:lnTo>
                  <a:pt x="5725215" y="373567"/>
                </a:lnTo>
                <a:cubicBezTo>
                  <a:pt x="5732656" y="371646"/>
                  <a:pt x="5740559" y="370456"/>
                  <a:pt x="5748462" y="370456"/>
                </a:cubicBezTo>
                <a:cubicBezTo>
                  <a:pt x="5763306" y="370456"/>
                  <a:pt x="5771940" y="379078"/>
                  <a:pt x="5771940" y="393672"/>
                </a:cubicBezTo>
                <a:lnTo>
                  <a:pt x="5771959" y="393672"/>
                </a:lnTo>
                <a:lnTo>
                  <a:pt x="5771959" y="461380"/>
                </a:lnTo>
                <a:cubicBezTo>
                  <a:pt x="5771959" y="468312"/>
                  <a:pt x="5777228" y="473824"/>
                  <a:pt x="5784169" y="473824"/>
                </a:cubicBezTo>
                <a:cubicBezTo>
                  <a:pt x="5791110" y="473824"/>
                  <a:pt x="5796629" y="468312"/>
                  <a:pt x="5796629" y="461380"/>
                </a:cubicBezTo>
                <a:lnTo>
                  <a:pt x="5796629" y="395592"/>
                </a:lnTo>
                <a:cubicBezTo>
                  <a:pt x="5796629" y="381708"/>
                  <a:pt x="5791841" y="369764"/>
                  <a:pt x="5783208" y="361142"/>
                </a:cubicBezTo>
                <a:cubicBezTo>
                  <a:pt x="5774574" y="352290"/>
                  <a:pt x="5762595" y="347739"/>
                  <a:pt x="5748462" y="347739"/>
                </a:cubicBezTo>
                <a:close/>
                <a:moveTo>
                  <a:pt x="5631632" y="347739"/>
                </a:moveTo>
                <a:cubicBezTo>
                  <a:pt x="5614365" y="347739"/>
                  <a:pt x="5603116" y="349890"/>
                  <a:pt x="5590175" y="357302"/>
                </a:cubicBezTo>
                <a:cubicBezTo>
                  <a:pt x="5586099" y="359683"/>
                  <a:pt x="5584176" y="364004"/>
                  <a:pt x="5584176" y="368305"/>
                </a:cubicBezTo>
                <a:cubicBezTo>
                  <a:pt x="5584176" y="374296"/>
                  <a:pt x="5589464" y="379078"/>
                  <a:pt x="5595925" y="379078"/>
                </a:cubicBezTo>
                <a:cubicBezTo>
                  <a:pt x="5598078" y="379078"/>
                  <a:pt x="5600713" y="378118"/>
                  <a:pt x="5602635" y="376927"/>
                </a:cubicBezTo>
                <a:cubicBezTo>
                  <a:pt x="5611019" y="371915"/>
                  <a:pt x="5617249" y="370475"/>
                  <a:pt x="5628517" y="370475"/>
                </a:cubicBezTo>
                <a:cubicBezTo>
                  <a:pt x="5640977" y="370475"/>
                  <a:pt x="5648399" y="378367"/>
                  <a:pt x="5648399" y="388410"/>
                </a:cubicBezTo>
                <a:lnTo>
                  <a:pt x="5648399" y="396783"/>
                </a:lnTo>
                <a:lnTo>
                  <a:pt x="5623729" y="396783"/>
                </a:lnTo>
                <a:cubicBezTo>
                  <a:pt x="5609115" y="396783"/>
                  <a:pt x="5597617" y="400373"/>
                  <a:pt x="5589464" y="407306"/>
                </a:cubicBezTo>
                <a:cubicBezTo>
                  <a:pt x="5581311" y="414007"/>
                  <a:pt x="5577004" y="423090"/>
                  <a:pt x="5577004" y="434823"/>
                </a:cubicBezTo>
                <a:cubicBezTo>
                  <a:pt x="5577004" y="446556"/>
                  <a:pt x="5581311" y="456368"/>
                  <a:pt x="5589464" y="463301"/>
                </a:cubicBezTo>
                <a:cubicBezTo>
                  <a:pt x="5597617" y="470233"/>
                  <a:pt x="5609115" y="473824"/>
                  <a:pt x="5623729" y="473824"/>
                </a:cubicBezTo>
                <a:cubicBezTo>
                  <a:pt x="5637131" y="473824"/>
                  <a:pt x="5650783" y="471673"/>
                  <a:pt x="5662532" y="467602"/>
                </a:cubicBezTo>
                <a:cubicBezTo>
                  <a:pt x="5668762" y="465451"/>
                  <a:pt x="5673069" y="459710"/>
                  <a:pt x="5673069" y="453008"/>
                </a:cubicBezTo>
                <a:lnTo>
                  <a:pt x="5673088" y="453008"/>
                </a:lnTo>
                <a:lnTo>
                  <a:pt x="5673088" y="388410"/>
                </a:lnTo>
                <a:cubicBezTo>
                  <a:pt x="5673088" y="367114"/>
                  <a:pt x="5658455" y="347739"/>
                  <a:pt x="5631632" y="347739"/>
                </a:cubicBezTo>
                <a:close/>
                <a:moveTo>
                  <a:pt x="5481688" y="347739"/>
                </a:moveTo>
                <a:cubicBezTo>
                  <a:pt x="5474747" y="347739"/>
                  <a:pt x="5469228" y="353730"/>
                  <a:pt x="5469228" y="360182"/>
                </a:cubicBezTo>
                <a:cubicBezTo>
                  <a:pt x="5469228" y="362563"/>
                  <a:pt x="5469940" y="364964"/>
                  <a:pt x="5471382" y="367114"/>
                </a:cubicBezTo>
                <a:lnTo>
                  <a:pt x="5502051" y="410186"/>
                </a:lnTo>
                <a:lnTo>
                  <a:pt x="5470671" y="454448"/>
                </a:lnTo>
                <a:cubicBezTo>
                  <a:pt x="5469228" y="456599"/>
                  <a:pt x="5468517" y="458980"/>
                  <a:pt x="5468517" y="461380"/>
                </a:cubicBezTo>
                <a:cubicBezTo>
                  <a:pt x="5468517" y="468312"/>
                  <a:pt x="5474516" y="473824"/>
                  <a:pt x="5480977" y="473824"/>
                </a:cubicBezTo>
                <a:cubicBezTo>
                  <a:pt x="5484803" y="473824"/>
                  <a:pt x="5488630" y="471903"/>
                  <a:pt x="5491033" y="468562"/>
                </a:cubicBezTo>
                <a:lnTo>
                  <a:pt x="5516434" y="431232"/>
                </a:lnTo>
                <a:lnTo>
                  <a:pt x="5541816" y="468562"/>
                </a:lnTo>
                <a:cubicBezTo>
                  <a:pt x="5544200" y="472153"/>
                  <a:pt x="5548046" y="473824"/>
                  <a:pt x="5551872" y="473824"/>
                </a:cubicBezTo>
                <a:cubicBezTo>
                  <a:pt x="5558814" y="473824"/>
                  <a:pt x="5564563" y="468082"/>
                  <a:pt x="5564563" y="461380"/>
                </a:cubicBezTo>
                <a:cubicBezTo>
                  <a:pt x="5564563" y="458999"/>
                  <a:pt x="5563832" y="456599"/>
                  <a:pt x="5562159" y="454448"/>
                </a:cubicBezTo>
                <a:lnTo>
                  <a:pt x="5530779" y="410186"/>
                </a:lnTo>
                <a:lnTo>
                  <a:pt x="5561448" y="367114"/>
                </a:lnTo>
                <a:cubicBezTo>
                  <a:pt x="5562890" y="364964"/>
                  <a:pt x="5563602" y="362583"/>
                  <a:pt x="5563602" y="360182"/>
                </a:cubicBezTo>
                <a:cubicBezTo>
                  <a:pt x="5563602" y="353250"/>
                  <a:pt x="5558102" y="347739"/>
                  <a:pt x="5551392" y="347739"/>
                </a:cubicBezTo>
                <a:cubicBezTo>
                  <a:pt x="5547546" y="347739"/>
                  <a:pt x="5543489" y="349410"/>
                  <a:pt x="5541085" y="353001"/>
                </a:cubicBezTo>
                <a:lnTo>
                  <a:pt x="5516415" y="389121"/>
                </a:lnTo>
                <a:lnTo>
                  <a:pt x="5491745" y="353001"/>
                </a:lnTo>
                <a:cubicBezTo>
                  <a:pt x="5489361" y="349659"/>
                  <a:pt x="5485515" y="347739"/>
                  <a:pt x="5481688" y="347739"/>
                </a:cubicBezTo>
                <a:close/>
                <a:moveTo>
                  <a:pt x="5405833" y="347739"/>
                </a:moveTo>
                <a:cubicBezTo>
                  <a:pt x="5391931" y="347739"/>
                  <a:pt x="5379952" y="352290"/>
                  <a:pt x="5371087" y="361142"/>
                </a:cubicBezTo>
                <a:cubicBezTo>
                  <a:pt x="5362473" y="369745"/>
                  <a:pt x="5357916" y="381708"/>
                  <a:pt x="5357916" y="395592"/>
                </a:cubicBezTo>
                <a:lnTo>
                  <a:pt x="5357916" y="425740"/>
                </a:lnTo>
                <a:cubicBezTo>
                  <a:pt x="5357916" y="439854"/>
                  <a:pt x="5362454" y="451817"/>
                  <a:pt x="5371087" y="460439"/>
                </a:cubicBezTo>
                <a:cubicBezTo>
                  <a:pt x="5379952" y="469292"/>
                  <a:pt x="5391931" y="473843"/>
                  <a:pt x="5405833" y="473843"/>
                </a:cubicBezTo>
                <a:cubicBezTo>
                  <a:pt x="5418543" y="473843"/>
                  <a:pt x="5430753" y="471212"/>
                  <a:pt x="5442251" y="465701"/>
                </a:cubicBezTo>
                <a:cubicBezTo>
                  <a:pt x="5446559" y="463550"/>
                  <a:pt x="5448481" y="459479"/>
                  <a:pt x="5448481" y="454928"/>
                </a:cubicBezTo>
                <a:cubicBezTo>
                  <a:pt x="5448481" y="448706"/>
                  <a:pt x="5442732" y="443675"/>
                  <a:pt x="5436733" y="443675"/>
                </a:cubicBezTo>
                <a:cubicBezTo>
                  <a:pt x="5435041" y="443675"/>
                  <a:pt x="5433368" y="444155"/>
                  <a:pt x="5431695" y="444866"/>
                </a:cubicBezTo>
                <a:cubicBezTo>
                  <a:pt x="5423542" y="448457"/>
                  <a:pt x="5414909" y="451087"/>
                  <a:pt x="5405814" y="451087"/>
                </a:cubicBezTo>
                <a:cubicBezTo>
                  <a:pt x="5397680" y="451087"/>
                  <a:pt x="5391450" y="448207"/>
                  <a:pt x="5387374" y="442946"/>
                </a:cubicBezTo>
                <a:lnTo>
                  <a:pt x="5382590" y="422399"/>
                </a:lnTo>
                <a:lnTo>
                  <a:pt x="5438425" y="422399"/>
                </a:lnTo>
                <a:cubicBezTo>
                  <a:pt x="5447059" y="422399"/>
                  <a:pt x="5454000" y="415467"/>
                  <a:pt x="5454000" y="406845"/>
                </a:cubicBezTo>
                <a:lnTo>
                  <a:pt x="5454000" y="395592"/>
                </a:lnTo>
                <a:cubicBezTo>
                  <a:pt x="5454000" y="381708"/>
                  <a:pt x="5449212" y="369764"/>
                  <a:pt x="5440579" y="361142"/>
                </a:cubicBezTo>
                <a:cubicBezTo>
                  <a:pt x="5431945" y="352290"/>
                  <a:pt x="5419966" y="347739"/>
                  <a:pt x="5405833" y="347739"/>
                </a:cubicBezTo>
                <a:close/>
                <a:moveTo>
                  <a:pt x="5375951" y="215659"/>
                </a:moveTo>
                <a:cubicBezTo>
                  <a:pt x="5342147" y="215659"/>
                  <a:pt x="5324342" y="234093"/>
                  <a:pt x="5315708" y="245941"/>
                </a:cubicBezTo>
                <a:cubicBezTo>
                  <a:pt x="5307536" y="257156"/>
                  <a:pt x="5302402" y="268831"/>
                  <a:pt x="5298518" y="284999"/>
                </a:cubicBezTo>
                <a:cubicBezTo>
                  <a:pt x="5294807" y="300438"/>
                  <a:pt x="5294211" y="319756"/>
                  <a:pt x="5293577" y="335157"/>
                </a:cubicBezTo>
                <a:cubicBezTo>
                  <a:pt x="5291962" y="373850"/>
                  <a:pt x="5295596" y="441942"/>
                  <a:pt x="5278886" y="441942"/>
                </a:cubicBezTo>
                <a:cubicBezTo>
                  <a:pt x="5270310" y="441942"/>
                  <a:pt x="5264446" y="428750"/>
                  <a:pt x="5262465" y="423700"/>
                </a:cubicBezTo>
                <a:cubicBezTo>
                  <a:pt x="5261658" y="421645"/>
                  <a:pt x="5255120" y="402711"/>
                  <a:pt x="5247044" y="366879"/>
                </a:cubicBezTo>
                <a:cubicBezTo>
                  <a:pt x="5242006" y="344566"/>
                  <a:pt x="5230085" y="290818"/>
                  <a:pt x="5226604" y="278739"/>
                </a:cubicBezTo>
                <a:cubicBezTo>
                  <a:pt x="5225009" y="273171"/>
                  <a:pt x="5220951" y="258404"/>
                  <a:pt x="5213087" y="245596"/>
                </a:cubicBezTo>
                <a:cubicBezTo>
                  <a:pt x="5202781" y="228813"/>
                  <a:pt x="5185187" y="220344"/>
                  <a:pt x="5169919" y="220344"/>
                </a:cubicBezTo>
                <a:cubicBezTo>
                  <a:pt x="5155094" y="220344"/>
                  <a:pt x="5141404" y="230541"/>
                  <a:pt x="5136366" y="235495"/>
                </a:cubicBezTo>
                <a:cubicBezTo>
                  <a:pt x="5121060" y="250569"/>
                  <a:pt x="5116061" y="272556"/>
                  <a:pt x="5114446" y="281293"/>
                </a:cubicBezTo>
                <a:cubicBezTo>
                  <a:pt x="5112715" y="290722"/>
                  <a:pt x="5110562" y="310443"/>
                  <a:pt x="5110562" y="310443"/>
                </a:cubicBezTo>
                <a:cubicBezTo>
                  <a:pt x="5107485" y="333928"/>
                  <a:pt x="5102351" y="374637"/>
                  <a:pt x="5101197" y="383182"/>
                </a:cubicBezTo>
                <a:cubicBezTo>
                  <a:pt x="5095198" y="427098"/>
                  <a:pt x="5082700" y="434165"/>
                  <a:pt x="5070644" y="438082"/>
                </a:cubicBezTo>
                <a:cubicBezTo>
                  <a:pt x="5067817" y="439004"/>
                  <a:pt x="5062375" y="439426"/>
                  <a:pt x="5060510" y="439426"/>
                </a:cubicBezTo>
                <a:cubicBezTo>
                  <a:pt x="5052665" y="439426"/>
                  <a:pt x="5046454" y="437161"/>
                  <a:pt x="5046454" y="437161"/>
                </a:cubicBezTo>
                <a:cubicBezTo>
                  <a:pt x="5045608" y="436815"/>
                  <a:pt x="5044012" y="436200"/>
                  <a:pt x="5042166" y="436200"/>
                </a:cubicBezTo>
                <a:cubicBezTo>
                  <a:pt x="5041090" y="436200"/>
                  <a:pt x="5040071" y="436412"/>
                  <a:pt x="5039128" y="436815"/>
                </a:cubicBezTo>
                <a:cubicBezTo>
                  <a:pt x="5036590" y="437929"/>
                  <a:pt x="5035437" y="439446"/>
                  <a:pt x="5035033" y="440156"/>
                </a:cubicBezTo>
                <a:cubicBezTo>
                  <a:pt x="5030130" y="447703"/>
                  <a:pt x="5029745" y="455787"/>
                  <a:pt x="5029745" y="458091"/>
                </a:cubicBezTo>
                <a:cubicBezTo>
                  <a:pt x="5029745" y="463622"/>
                  <a:pt x="5033129" y="465484"/>
                  <a:pt x="5034168" y="465926"/>
                </a:cubicBezTo>
                <a:cubicBezTo>
                  <a:pt x="5034456" y="466060"/>
                  <a:pt x="5041417" y="469018"/>
                  <a:pt x="5051685" y="470611"/>
                </a:cubicBezTo>
                <a:cubicBezTo>
                  <a:pt x="5082507" y="475374"/>
                  <a:pt x="5101793" y="457266"/>
                  <a:pt x="5107004" y="452177"/>
                </a:cubicBezTo>
                <a:cubicBezTo>
                  <a:pt x="5111927" y="447395"/>
                  <a:pt x="5120406" y="437545"/>
                  <a:pt x="5125983" y="418304"/>
                </a:cubicBezTo>
                <a:cubicBezTo>
                  <a:pt x="5129540" y="406014"/>
                  <a:pt x="5131617" y="393974"/>
                  <a:pt x="5133193" y="380590"/>
                </a:cubicBezTo>
                <a:cubicBezTo>
                  <a:pt x="5134385" y="370489"/>
                  <a:pt x="5142134" y="303664"/>
                  <a:pt x="5143730" y="294293"/>
                </a:cubicBezTo>
                <a:cubicBezTo>
                  <a:pt x="5145403" y="284443"/>
                  <a:pt x="5147941" y="274227"/>
                  <a:pt x="5152806" y="264875"/>
                </a:cubicBezTo>
                <a:cubicBezTo>
                  <a:pt x="5156248" y="258269"/>
                  <a:pt x="5162151" y="251203"/>
                  <a:pt x="5170862" y="251203"/>
                </a:cubicBezTo>
                <a:cubicBezTo>
                  <a:pt x="5174207" y="251203"/>
                  <a:pt x="5177284" y="252221"/>
                  <a:pt x="5179995" y="254218"/>
                </a:cubicBezTo>
                <a:cubicBezTo>
                  <a:pt x="5188340" y="260401"/>
                  <a:pt x="5193320" y="274995"/>
                  <a:pt x="5194993" y="281293"/>
                </a:cubicBezTo>
                <a:cubicBezTo>
                  <a:pt x="5197224" y="289762"/>
                  <a:pt x="5213164" y="356702"/>
                  <a:pt x="5215683" y="368339"/>
                </a:cubicBezTo>
                <a:cubicBezTo>
                  <a:pt x="5232661" y="446800"/>
                  <a:pt x="5244102" y="460415"/>
                  <a:pt x="5259908" y="468269"/>
                </a:cubicBezTo>
                <a:cubicBezTo>
                  <a:pt x="5268964" y="472762"/>
                  <a:pt x="5286751" y="477774"/>
                  <a:pt x="5302883" y="465081"/>
                </a:cubicBezTo>
                <a:cubicBezTo>
                  <a:pt x="5320996" y="450814"/>
                  <a:pt x="5321458" y="422989"/>
                  <a:pt x="5322688" y="406110"/>
                </a:cubicBezTo>
                <a:cubicBezTo>
                  <a:pt x="5323957" y="388712"/>
                  <a:pt x="5323996" y="374771"/>
                  <a:pt x="5324092" y="368531"/>
                </a:cubicBezTo>
                <a:cubicBezTo>
                  <a:pt x="5324957" y="306391"/>
                  <a:pt x="5325457" y="287246"/>
                  <a:pt x="5342070" y="263281"/>
                </a:cubicBezTo>
                <a:cubicBezTo>
                  <a:pt x="5351012" y="250377"/>
                  <a:pt x="5369355" y="241275"/>
                  <a:pt x="5399755" y="250665"/>
                </a:cubicBezTo>
                <a:cubicBezTo>
                  <a:pt x="5400486" y="250896"/>
                  <a:pt x="5402140" y="251299"/>
                  <a:pt x="5403486" y="251299"/>
                </a:cubicBezTo>
                <a:cubicBezTo>
                  <a:pt x="5409389" y="251299"/>
                  <a:pt x="5411831" y="245327"/>
                  <a:pt x="5413350" y="239393"/>
                </a:cubicBezTo>
                <a:cubicBezTo>
                  <a:pt x="5414388" y="235342"/>
                  <a:pt x="5417234" y="223782"/>
                  <a:pt x="5408389" y="220921"/>
                </a:cubicBezTo>
                <a:cubicBezTo>
                  <a:pt x="5408389" y="220921"/>
                  <a:pt x="5394602" y="215659"/>
                  <a:pt x="5375951" y="215659"/>
                </a:cubicBezTo>
                <a:close/>
                <a:moveTo>
                  <a:pt x="0" y="0"/>
                </a:moveTo>
                <a:lnTo>
                  <a:pt x="6306839" y="0"/>
                </a:lnTo>
                <a:lnTo>
                  <a:pt x="6306839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pt-BR" err="1"/>
              <a:t>Image</a:t>
            </a:r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1D27E-771B-54C5-6D37-0B54E7DA38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A5AF5-0A3F-BF90-10BE-B5F699F70A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A8154-CD2A-BD6B-C1C2-DA1A810C1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8" y="340244"/>
            <a:ext cx="5198155" cy="1008356"/>
          </a:xfrm>
        </p:spPr>
        <p:txBody>
          <a:bodyPr>
            <a:normAutofit/>
          </a:bodyPr>
          <a:lstStyle>
            <a:lvl1pPr>
              <a:defRPr sz="6600">
                <a:latin typeface="+mj-lt"/>
              </a:defRPr>
            </a:lvl1pPr>
          </a:lstStyle>
          <a:p>
            <a:r>
              <a:rPr lang="en-US"/>
              <a:t>Summary</a:t>
            </a:r>
            <a:endParaRPr lang="pt-BR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A525EA4F-AD83-25F6-7F0A-471FEF3E78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4012" y="1655687"/>
            <a:ext cx="625418" cy="646331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5pPr>
            <a:lvl6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6pPr>
            <a:lvl7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7pPr>
            <a:lvl8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8pPr>
            <a:lvl9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9pPr>
          </a:lstStyle>
          <a:p>
            <a:pPr lvl="0"/>
            <a:r>
              <a:rPr lang="en-US"/>
              <a:t>01.</a:t>
            </a:r>
            <a:endParaRPr lang="pt-BR"/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7F7C6EDA-D30C-E13F-CEB9-06F9616BCA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01763" y="1751327"/>
            <a:ext cx="4229780" cy="39308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55" name="Text Placeholder 25">
            <a:extLst>
              <a:ext uri="{FF2B5EF4-FFF2-40B4-BE49-F238E27FC236}">
                <a16:creationId xmlns:a16="http://schemas.microsoft.com/office/drawing/2014/main" id="{958AEC12-2655-76B1-C42F-891E02D21C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4012" y="2453940"/>
            <a:ext cx="625418" cy="646331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5pPr>
            <a:lvl6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6pPr>
            <a:lvl7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7pPr>
            <a:lvl8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8pPr>
            <a:lvl9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9pPr>
          </a:lstStyle>
          <a:p>
            <a:pPr lvl="0"/>
            <a:r>
              <a:rPr lang="en-US"/>
              <a:t>02.</a:t>
            </a:r>
            <a:endParaRPr lang="pt-BR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848ADA7D-1FC1-96F4-EE76-76CE172F29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4012" y="3252193"/>
            <a:ext cx="625418" cy="646331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5pPr>
            <a:lvl6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6pPr>
            <a:lvl7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7pPr>
            <a:lvl8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8pPr>
            <a:lvl9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9pPr>
          </a:lstStyle>
          <a:p>
            <a:pPr lvl="0"/>
            <a:r>
              <a:rPr lang="en-US"/>
              <a:t>03.</a:t>
            </a:r>
            <a:endParaRPr lang="pt-BR"/>
          </a:p>
        </p:txBody>
      </p:sp>
      <p:sp>
        <p:nvSpPr>
          <p:cNvPr id="57" name="Text Placeholder 25">
            <a:extLst>
              <a:ext uri="{FF2B5EF4-FFF2-40B4-BE49-F238E27FC236}">
                <a16:creationId xmlns:a16="http://schemas.microsoft.com/office/drawing/2014/main" id="{A47946DF-6A50-308E-3EED-78A837124D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4012" y="4050446"/>
            <a:ext cx="625418" cy="646331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5pPr>
            <a:lvl6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6pPr>
            <a:lvl7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7pPr>
            <a:lvl8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8pPr>
            <a:lvl9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9pPr>
          </a:lstStyle>
          <a:p>
            <a:pPr lvl="0"/>
            <a:r>
              <a:rPr lang="en-US"/>
              <a:t>04.</a:t>
            </a:r>
            <a:endParaRPr lang="pt-BR"/>
          </a:p>
        </p:txBody>
      </p:sp>
      <p:sp>
        <p:nvSpPr>
          <p:cNvPr id="58" name="Text Placeholder 25">
            <a:extLst>
              <a:ext uri="{FF2B5EF4-FFF2-40B4-BE49-F238E27FC236}">
                <a16:creationId xmlns:a16="http://schemas.microsoft.com/office/drawing/2014/main" id="{BC267DDF-63A8-BE4F-AECB-17E283B842D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4012" y="4848699"/>
            <a:ext cx="625418" cy="646331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5pPr>
            <a:lvl6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6pPr>
            <a:lvl7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7pPr>
            <a:lvl8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8pPr>
            <a:lvl9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9pPr>
          </a:lstStyle>
          <a:p>
            <a:pPr lvl="0"/>
            <a:r>
              <a:rPr lang="en-US"/>
              <a:t>05.</a:t>
            </a:r>
            <a:endParaRPr lang="pt-BR"/>
          </a:p>
        </p:txBody>
      </p:sp>
      <p:sp>
        <p:nvSpPr>
          <p:cNvPr id="59" name="Text Placeholder 25">
            <a:extLst>
              <a:ext uri="{FF2B5EF4-FFF2-40B4-BE49-F238E27FC236}">
                <a16:creationId xmlns:a16="http://schemas.microsoft.com/office/drawing/2014/main" id="{4E58A7AA-3245-FA9B-9B06-EF3E2A7144A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4012" y="5646954"/>
            <a:ext cx="625418" cy="646331"/>
          </a:xfrm>
        </p:spPr>
        <p:txBody>
          <a:bodyPr anchor="ctr"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5pPr>
            <a:lvl6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6pPr>
            <a:lvl7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7pPr>
            <a:lvl8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8pPr>
            <a:lvl9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9pPr>
          </a:lstStyle>
          <a:p>
            <a:pPr lvl="0"/>
            <a:r>
              <a:rPr lang="en-US"/>
              <a:t>06.</a:t>
            </a:r>
            <a:endParaRPr lang="pt-BR"/>
          </a:p>
        </p:txBody>
      </p:sp>
      <p:sp>
        <p:nvSpPr>
          <p:cNvPr id="54" name="Text Placeholder 25">
            <a:extLst>
              <a:ext uri="{FF2B5EF4-FFF2-40B4-BE49-F238E27FC236}">
                <a16:creationId xmlns:a16="http://schemas.microsoft.com/office/drawing/2014/main" id="{88B6849E-2CBF-8F94-DD9C-30A8593B49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01763" y="2555778"/>
            <a:ext cx="4229780" cy="39308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1F9FE112-7227-5D93-BF3E-7DC06874BF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01763" y="3360229"/>
            <a:ext cx="4229780" cy="39308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32DA3909-00D3-2E95-0315-255C17DCFE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01763" y="4164680"/>
            <a:ext cx="4229780" cy="39308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9E76C025-AC6D-9A36-84FF-F2D54A00A22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01763" y="4969131"/>
            <a:ext cx="4229780" cy="39308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endParaRPr lang="en-US"/>
          </a:p>
        </p:txBody>
      </p:sp>
      <p:sp>
        <p:nvSpPr>
          <p:cNvPr id="53" name="Text Placeholder 25">
            <a:extLst>
              <a:ext uri="{FF2B5EF4-FFF2-40B4-BE49-F238E27FC236}">
                <a16:creationId xmlns:a16="http://schemas.microsoft.com/office/drawing/2014/main" id="{FA29399C-6453-7AA3-34CD-D6E611023F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01763" y="5773580"/>
            <a:ext cx="4229780" cy="393081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buFont typeface="Arial" panose="020B0604020202020204" pitchFamily="34" charset="0"/>
              <a:buNone/>
              <a:defRPr sz="1800" cap="none" baseline="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683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PI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space réservé pour une image  25">
            <a:extLst>
              <a:ext uri="{FF2B5EF4-FFF2-40B4-BE49-F238E27FC236}">
                <a16:creationId xmlns:a16="http://schemas.microsoft.com/office/drawing/2014/main" id="{FFF95E60-E7AE-3249-66D6-E2716981F60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206513" y="0"/>
            <a:ext cx="4985487" cy="3248885"/>
          </a:xfrm>
          <a:custGeom>
            <a:avLst/>
            <a:gdLst>
              <a:gd name="connsiteX0" fmla="*/ 4061234 w 4985487"/>
              <a:gd name="connsiteY0" fmla="*/ 422380 h 3248885"/>
              <a:gd name="connsiteX1" fmla="*/ 4061238 w 4985487"/>
              <a:gd name="connsiteY1" fmla="*/ 422399 h 3248885"/>
              <a:gd name="connsiteX2" fmla="*/ 4061234 w 4985487"/>
              <a:gd name="connsiteY2" fmla="*/ 422399 h 3248885"/>
              <a:gd name="connsiteX3" fmla="*/ 4302358 w 4985487"/>
              <a:gd name="connsiteY3" fmla="*/ 419499 h 3248885"/>
              <a:gd name="connsiteX4" fmla="*/ 4327028 w 4985487"/>
              <a:gd name="connsiteY4" fmla="*/ 419499 h 3248885"/>
              <a:gd name="connsiteX5" fmla="*/ 4327028 w 4985487"/>
              <a:gd name="connsiteY5" fmla="*/ 447958 h 3248885"/>
              <a:gd name="connsiteX6" fmla="*/ 4302358 w 4985487"/>
              <a:gd name="connsiteY6" fmla="*/ 451068 h 3248885"/>
              <a:gd name="connsiteX7" fmla="*/ 4280322 w 4985487"/>
              <a:gd name="connsiteY7" fmla="*/ 434804 h 3248885"/>
              <a:gd name="connsiteX8" fmla="*/ 4302358 w 4985487"/>
              <a:gd name="connsiteY8" fmla="*/ 419499 h 3248885"/>
              <a:gd name="connsiteX9" fmla="*/ 4084462 w 4985487"/>
              <a:gd name="connsiteY9" fmla="*/ 370456 h 3248885"/>
              <a:gd name="connsiteX10" fmla="*/ 4107940 w 4985487"/>
              <a:gd name="connsiteY10" fmla="*/ 399644 h 3248885"/>
              <a:gd name="connsiteX11" fmla="*/ 4061215 w 4985487"/>
              <a:gd name="connsiteY11" fmla="*/ 399644 h 3248885"/>
              <a:gd name="connsiteX12" fmla="*/ 4084462 w 4985487"/>
              <a:gd name="connsiteY12" fmla="*/ 370456 h 3248885"/>
              <a:gd name="connsiteX13" fmla="*/ 4539193 w 4985487"/>
              <a:gd name="connsiteY13" fmla="*/ 347739 h 3248885"/>
              <a:gd name="connsiteX14" fmla="*/ 4497736 w 4985487"/>
              <a:gd name="connsiteY14" fmla="*/ 383859 h 3248885"/>
              <a:gd name="connsiteX15" fmla="*/ 4520733 w 4985487"/>
              <a:gd name="connsiteY15" fmla="*/ 416638 h 3248885"/>
              <a:gd name="connsiteX16" fmla="*/ 4540404 w 4985487"/>
              <a:gd name="connsiteY16" fmla="*/ 423839 h 3248885"/>
              <a:gd name="connsiteX17" fmla="*/ 4556460 w 4985487"/>
              <a:gd name="connsiteY17" fmla="*/ 438683 h 3248885"/>
              <a:gd name="connsiteX18" fmla="*/ 4538962 w 4985487"/>
              <a:gd name="connsiteY18" fmla="*/ 451126 h 3248885"/>
              <a:gd name="connsiteX19" fmla="*/ 4514042 w 4985487"/>
              <a:gd name="connsiteY19" fmla="*/ 445615 h 3248885"/>
              <a:gd name="connsiteX20" fmla="*/ 4508523 w 4985487"/>
              <a:gd name="connsiteY20" fmla="*/ 444175 h 3248885"/>
              <a:gd name="connsiteX21" fmla="*/ 4496544 w 4985487"/>
              <a:gd name="connsiteY21" fmla="*/ 456138 h 3248885"/>
              <a:gd name="connsiteX22" fmla="*/ 4503966 w 4985487"/>
              <a:gd name="connsiteY22" fmla="*/ 467141 h 3248885"/>
              <a:gd name="connsiteX23" fmla="*/ 4538462 w 4985487"/>
              <a:gd name="connsiteY23" fmla="*/ 473843 h 3248885"/>
              <a:gd name="connsiteX24" fmla="*/ 4581111 w 4985487"/>
              <a:gd name="connsiteY24" fmla="*/ 436282 h 3248885"/>
              <a:gd name="connsiteX25" fmla="*/ 4555710 w 4985487"/>
              <a:gd name="connsiteY25" fmla="*/ 402793 h 3248885"/>
              <a:gd name="connsiteX26" fmla="*/ 4532232 w 4985487"/>
              <a:gd name="connsiteY26" fmla="*/ 395131 h 3248885"/>
              <a:gd name="connsiteX27" fmla="*/ 4522406 w 4985487"/>
              <a:gd name="connsiteY27" fmla="*/ 383398 h 3248885"/>
              <a:gd name="connsiteX28" fmla="*/ 4538693 w 4985487"/>
              <a:gd name="connsiteY28" fmla="*/ 370475 h 3248885"/>
              <a:gd name="connsiteX29" fmla="*/ 4562421 w 4985487"/>
              <a:gd name="connsiteY29" fmla="*/ 375256 h 3248885"/>
              <a:gd name="connsiteX30" fmla="*/ 4568170 w 4985487"/>
              <a:gd name="connsiteY30" fmla="*/ 376447 h 3248885"/>
              <a:gd name="connsiteX31" fmla="*/ 4579668 w 4985487"/>
              <a:gd name="connsiteY31" fmla="*/ 364964 h 3248885"/>
              <a:gd name="connsiteX32" fmla="*/ 4571766 w 4985487"/>
              <a:gd name="connsiteY32" fmla="*/ 353711 h 3248885"/>
              <a:gd name="connsiteX33" fmla="*/ 4539193 w 4985487"/>
              <a:gd name="connsiteY33" fmla="*/ 347739 h 3248885"/>
              <a:gd name="connsiteX34" fmla="*/ 4427110 w 4985487"/>
              <a:gd name="connsiteY34" fmla="*/ 347739 h 3248885"/>
              <a:gd name="connsiteX35" fmla="*/ 4389730 w 4985487"/>
              <a:gd name="connsiteY35" fmla="*/ 353961 h 3248885"/>
              <a:gd name="connsiteX36" fmla="*/ 4379193 w 4985487"/>
              <a:gd name="connsiteY36" fmla="*/ 368555 h 3248885"/>
              <a:gd name="connsiteX37" fmla="*/ 4379193 w 4985487"/>
              <a:gd name="connsiteY37" fmla="*/ 461380 h 3248885"/>
              <a:gd name="connsiteX38" fmla="*/ 4391653 w 4985487"/>
              <a:gd name="connsiteY38" fmla="*/ 473824 h 3248885"/>
              <a:gd name="connsiteX39" fmla="*/ 4403863 w 4985487"/>
              <a:gd name="connsiteY39" fmla="*/ 461380 h 3248885"/>
              <a:gd name="connsiteX40" fmla="*/ 4403863 w 4985487"/>
              <a:gd name="connsiteY40" fmla="*/ 373567 h 3248885"/>
              <a:gd name="connsiteX41" fmla="*/ 4427110 w 4985487"/>
              <a:gd name="connsiteY41" fmla="*/ 370456 h 3248885"/>
              <a:gd name="connsiteX42" fmla="*/ 4450588 w 4985487"/>
              <a:gd name="connsiteY42" fmla="*/ 393672 h 3248885"/>
              <a:gd name="connsiteX43" fmla="*/ 4450607 w 4985487"/>
              <a:gd name="connsiteY43" fmla="*/ 393672 h 3248885"/>
              <a:gd name="connsiteX44" fmla="*/ 4450607 w 4985487"/>
              <a:gd name="connsiteY44" fmla="*/ 461380 h 3248885"/>
              <a:gd name="connsiteX45" fmla="*/ 4462817 w 4985487"/>
              <a:gd name="connsiteY45" fmla="*/ 473824 h 3248885"/>
              <a:gd name="connsiteX46" fmla="*/ 4475277 w 4985487"/>
              <a:gd name="connsiteY46" fmla="*/ 461380 h 3248885"/>
              <a:gd name="connsiteX47" fmla="*/ 4475277 w 4985487"/>
              <a:gd name="connsiteY47" fmla="*/ 395592 h 3248885"/>
              <a:gd name="connsiteX48" fmla="*/ 4461856 w 4985487"/>
              <a:gd name="connsiteY48" fmla="*/ 361142 h 3248885"/>
              <a:gd name="connsiteX49" fmla="*/ 4427110 w 4985487"/>
              <a:gd name="connsiteY49" fmla="*/ 347739 h 3248885"/>
              <a:gd name="connsiteX50" fmla="*/ 4310280 w 4985487"/>
              <a:gd name="connsiteY50" fmla="*/ 347739 h 3248885"/>
              <a:gd name="connsiteX51" fmla="*/ 4268823 w 4985487"/>
              <a:gd name="connsiteY51" fmla="*/ 357302 h 3248885"/>
              <a:gd name="connsiteX52" fmla="*/ 4262824 w 4985487"/>
              <a:gd name="connsiteY52" fmla="*/ 368305 h 3248885"/>
              <a:gd name="connsiteX53" fmla="*/ 4274573 w 4985487"/>
              <a:gd name="connsiteY53" fmla="*/ 379078 h 3248885"/>
              <a:gd name="connsiteX54" fmla="*/ 4281283 w 4985487"/>
              <a:gd name="connsiteY54" fmla="*/ 376927 h 3248885"/>
              <a:gd name="connsiteX55" fmla="*/ 4307165 w 4985487"/>
              <a:gd name="connsiteY55" fmla="*/ 370475 h 3248885"/>
              <a:gd name="connsiteX56" fmla="*/ 4327047 w 4985487"/>
              <a:gd name="connsiteY56" fmla="*/ 388410 h 3248885"/>
              <a:gd name="connsiteX57" fmla="*/ 4327047 w 4985487"/>
              <a:gd name="connsiteY57" fmla="*/ 396783 h 3248885"/>
              <a:gd name="connsiteX58" fmla="*/ 4302377 w 4985487"/>
              <a:gd name="connsiteY58" fmla="*/ 396783 h 3248885"/>
              <a:gd name="connsiteX59" fmla="*/ 4268112 w 4985487"/>
              <a:gd name="connsiteY59" fmla="*/ 407306 h 3248885"/>
              <a:gd name="connsiteX60" fmla="*/ 4255652 w 4985487"/>
              <a:gd name="connsiteY60" fmla="*/ 434823 h 3248885"/>
              <a:gd name="connsiteX61" fmla="*/ 4268112 w 4985487"/>
              <a:gd name="connsiteY61" fmla="*/ 463301 h 3248885"/>
              <a:gd name="connsiteX62" fmla="*/ 4302377 w 4985487"/>
              <a:gd name="connsiteY62" fmla="*/ 473824 h 3248885"/>
              <a:gd name="connsiteX63" fmla="*/ 4341180 w 4985487"/>
              <a:gd name="connsiteY63" fmla="*/ 467602 h 3248885"/>
              <a:gd name="connsiteX64" fmla="*/ 4351717 w 4985487"/>
              <a:gd name="connsiteY64" fmla="*/ 453008 h 3248885"/>
              <a:gd name="connsiteX65" fmla="*/ 4351736 w 4985487"/>
              <a:gd name="connsiteY65" fmla="*/ 453008 h 3248885"/>
              <a:gd name="connsiteX66" fmla="*/ 4351736 w 4985487"/>
              <a:gd name="connsiteY66" fmla="*/ 388410 h 3248885"/>
              <a:gd name="connsiteX67" fmla="*/ 4310280 w 4985487"/>
              <a:gd name="connsiteY67" fmla="*/ 347739 h 3248885"/>
              <a:gd name="connsiteX68" fmla="*/ 4160336 w 4985487"/>
              <a:gd name="connsiteY68" fmla="*/ 347739 h 3248885"/>
              <a:gd name="connsiteX69" fmla="*/ 4147876 w 4985487"/>
              <a:gd name="connsiteY69" fmla="*/ 360182 h 3248885"/>
              <a:gd name="connsiteX70" fmla="*/ 4150030 w 4985487"/>
              <a:gd name="connsiteY70" fmla="*/ 367114 h 3248885"/>
              <a:gd name="connsiteX71" fmla="*/ 4180699 w 4985487"/>
              <a:gd name="connsiteY71" fmla="*/ 410186 h 3248885"/>
              <a:gd name="connsiteX72" fmla="*/ 4149319 w 4985487"/>
              <a:gd name="connsiteY72" fmla="*/ 454448 h 3248885"/>
              <a:gd name="connsiteX73" fmla="*/ 4147165 w 4985487"/>
              <a:gd name="connsiteY73" fmla="*/ 461380 h 3248885"/>
              <a:gd name="connsiteX74" fmla="*/ 4159625 w 4985487"/>
              <a:gd name="connsiteY74" fmla="*/ 473824 h 3248885"/>
              <a:gd name="connsiteX75" fmla="*/ 4169681 w 4985487"/>
              <a:gd name="connsiteY75" fmla="*/ 468562 h 3248885"/>
              <a:gd name="connsiteX76" fmla="*/ 4195082 w 4985487"/>
              <a:gd name="connsiteY76" fmla="*/ 431232 h 3248885"/>
              <a:gd name="connsiteX77" fmla="*/ 4220464 w 4985487"/>
              <a:gd name="connsiteY77" fmla="*/ 468562 h 3248885"/>
              <a:gd name="connsiteX78" fmla="*/ 4230520 w 4985487"/>
              <a:gd name="connsiteY78" fmla="*/ 473824 h 3248885"/>
              <a:gd name="connsiteX79" fmla="*/ 4243211 w 4985487"/>
              <a:gd name="connsiteY79" fmla="*/ 461380 h 3248885"/>
              <a:gd name="connsiteX80" fmla="*/ 4240807 w 4985487"/>
              <a:gd name="connsiteY80" fmla="*/ 454448 h 3248885"/>
              <a:gd name="connsiteX81" fmla="*/ 4209427 w 4985487"/>
              <a:gd name="connsiteY81" fmla="*/ 410186 h 3248885"/>
              <a:gd name="connsiteX82" fmla="*/ 4240096 w 4985487"/>
              <a:gd name="connsiteY82" fmla="*/ 367114 h 3248885"/>
              <a:gd name="connsiteX83" fmla="*/ 4242250 w 4985487"/>
              <a:gd name="connsiteY83" fmla="*/ 360182 h 3248885"/>
              <a:gd name="connsiteX84" fmla="*/ 4230040 w 4985487"/>
              <a:gd name="connsiteY84" fmla="*/ 347739 h 3248885"/>
              <a:gd name="connsiteX85" fmla="*/ 4219733 w 4985487"/>
              <a:gd name="connsiteY85" fmla="*/ 353001 h 3248885"/>
              <a:gd name="connsiteX86" fmla="*/ 4195063 w 4985487"/>
              <a:gd name="connsiteY86" fmla="*/ 389121 h 3248885"/>
              <a:gd name="connsiteX87" fmla="*/ 4170393 w 4985487"/>
              <a:gd name="connsiteY87" fmla="*/ 353001 h 3248885"/>
              <a:gd name="connsiteX88" fmla="*/ 4160336 w 4985487"/>
              <a:gd name="connsiteY88" fmla="*/ 347739 h 3248885"/>
              <a:gd name="connsiteX89" fmla="*/ 4084481 w 4985487"/>
              <a:gd name="connsiteY89" fmla="*/ 347739 h 3248885"/>
              <a:gd name="connsiteX90" fmla="*/ 4049735 w 4985487"/>
              <a:gd name="connsiteY90" fmla="*/ 361142 h 3248885"/>
              <a:gd name="connsiteX91" fmla="*/ 4036564 w 4985487"/>
              <a:gd name="connsiteY91" fmla="*/ 395592 h 3248885"/>
              <a:gd name="connsiteX92" fmla="*/ 4036564 w 4985487"/>
              <a:gd name="connsiteY92" fmla="*/ 425740 h 3248885"/>
              <a:gd name="connsiteX93" fmla="*/ 4049735 w 4985487"/>
              <a:gd name="connsiteY93" fmla="*/ 460439 h 3248885"/>
              <a:gd name="connsiteX94" fmla="*/ 4084481 w 4985487"/>
              <a:gd name="connsiteY94" fmla="*/ 473843 h 3248885"/>
              <a:gd name="connsiteX95" fmla="*/ 4120899 w 4985487"/>
              <a:gd name="connsiteY95" fmla="*/ 465701 h 3248885"/>
              <a:gd name="connsiteX96" fmla="*/ 4127129 w 4985487"/>
              <a:gd name="connsiteY96" fmla="*/ 454928 h 3248885"/>
              <a:gd name="connsiteX97" fmla="*/ 4115381 w 4985487"/>
              <a:gd name="connsiteY97" fmla="*/ 443675 h 3248885"/>
              <a:gd name="connsiteX98" fmla="*/ 4110343 w 4985487"/>
              <a:gd name="connsiteY98" fmla="*/ 444866 h 3248885"/>
              <a:gd name="connsiteX99" fmla="*/ 4084462 w 4985487"/>
              <a:gd name="connsiteY99" fmla="*/ 451087 h 3248885"/>
              <a:gd name="connsiteX100" fmla="*/ 4066022 w 4985487"/>
              <a:gd name="connsiteY100" fmla="*/ 442946 h 3248885"/>
              <a:gd name="connsiteX101" fmla="*/ 4061238 w 4985487"/>
              <a:gd name="connsiteY101" fmla="*/ 422399 h 3248885"/>
              <a:gd name="connsiteX102" fmla="*/ 4117073 w 4985487"/>
              <a:gd name="connsiteY102" fmla="*/ 422399 h 3248885"/>
              <a:gd name="connsiteX103" fmla="*/ 4132648 w 4985487"/>
              <a:gd name="connsiteY103" fmla="*/ 406845 h 3248885"/>
              <a:gd name="connsiteX104" fmla="*/ 4132648 w 4985487"/>
              <a:gd name="connsiteY104" fmla="*/ 395592 h 3248885"/>
              <a:gd name="connsiteX105" fmla="*/ 4119227 w 4985487"/>
              <a:gd name="connsiteY105" fmla="*/ 361142 h 3248885"/>
              <a:gd name="connsiteX106" fmla="*/ 4084481 w 4985487"/>
              <a:gd name="connsiteY106" fmla="*/ 347739 h 3248885"/>
              <a:gd name="connsiteX107" fmla="*/ 4054599 w 4985487"/>
              <a:gd name="connsiteY107" fmla="*/ 215659 h 3248885"/>
              <a:gd name="connsiteX108" fmla="*/ 3994356 w 4985487"/>
              <a:gd name="connsiteY108" fmla="*/ 245941 h 3248885"/>
              <a:gd name="connsiteX109" fmla="*/ 3977166 w 4985487"/>
              <a:gd name="connsiteY109" fmla="*/ 284999 h 3248885"/>
              <a:gd name="connsiteX110" fmla="*/ 3972225 w 4985487"/>
              <a:gd name="connsiteY110" fmla="*/ 335157 h 3248885"/>
              <a:gd name="connsiteX111" fmla="*/ 3957534 w 4985487"/>
              <a:gd name="connsiteY111" fmla="*/ 441942 h 3248885"/>
              <a:gd name="connsiteX112" fmla="*/ 3941113 w 4985487"/>
              <a:gd name="connsiteY112" fmla="*/ 423700 h 3248885"/>
              <a:gd name="connsiteX113" fmla="*/ 3925692 w 4985487"/>
              <a:gd name="connsiteY113" fmla="*/ 366879 h 3248885"/>
              <a:gd name="connsiteX114" fmla="*/ 3905252 w 4985487"/>
              <a:gd name="connsiteY114" fmla="*/ 278739 h 3248885"/>
              <a:gd name="connsiteX115" fmla="*/ 3891735 w 4985487"/>
              <a:gd name="connsiteY115" fmla="*/ 245596 h 3248885"/>
              <a:gd name="connsiteX116" fmla="*/ 3848567 w 4985487"/>
              <a:gd name="connsiteY116" fmla="*/ 220344 h 3248885"/>
              <a:gd name="connsiteX117" fmla="*/ 3815014 w 4985487"/>
              <a:gd name="connsiteY117" fmla="*/ 235495 h 3248885"/>
              <a:gd name="connsiteX118" fmla="*/ 3793094 w 4985487"/>
              <a:gd name="connsiteY118" fmla="*/ 281293 h 3248885"/>
              <a:gd name="connsiteX119" fmla="*/ 3789210 w 4985487"/>
              <a:gd name="connsiteY119" fmla="*/ 310443 h 3248885"/>
              <a:gd name="connsiteX120" fmla="*/ 3779845 w 4985487"/>
              <a:gd name="connsiteY120" fmla="*/ 383182 h 3248885"/>
              <a:gd name="connsiteX121" fmla="*/ 3749292 w 4985487"/>
              <a:gd name="connsiteY121" fmla="*/ 438082 h 3248885"/>
              <a:gd name="connsiteX122" fmla="*/ 3739158 w 4985487"/>
              <a:gd name="connsiteY122" fmla="*/ 439426 h 3248885"/>
              <a:gd name="connsiteX123" fmla="*/ 3725102 w 4985487"/>
              <a:gd name="connsiteY123" fmla="*/ 437161 h 3248885"/>
              <a:gd name="connsiteX124" fmla="*/ 3720814 w 4985487"/>
              <a:gd name="connsiteY124" fmla="*/ 436200 h 3248885"/>
              <a:gd name="connsiteX125" fmla="*/ 3717776 w 4985487"/>
              <a:gd name="connsiteY125" fmla="*/ 436815 h 3248885"/>
              <a:gd name="connsiteX126" fmla="*/ 3713681 w 4985487"/>
              <a:gd name="connsiteY126" fmla="*/ 440156 h 3248885"/>
              <a:gd name="connsiteX127" fmla="*/ 3708393 w 4985487"/>
              <a:gd name="connsiteY127" fmla="*/ 458091 h 3248885"/>
              <a:gd name="connsiteX128" fmla="*/ 3712816 w 4985487"/>
              <a:gd name="connsiteY128" fmla="*/ 465926 h 3248885"/>
              <a:gd name="connsiteX129" fmla="*/ 3730333 w 4985487"/>
              <a:gd name="connsiteY129" fmla="*/ 470611 h 3248885"/>
              <a:gd name="connsiteX130" fmla="*/ 3785652 w 4985487"/>
              <a:gd name="connsiteY130" fmla="*/ 452177 h 3248885"/>
              <a:gd name="connsiteX131" fmla="*/ 3804631 w 4985487"/>
              <a:gd name="connsiteY131" fmla="*/ 418304 h 3248885"/>
              <a:gd name="connsiteX132" fmla="*/ 3811841 w 4985487"/>
              <a:gd name="connsiteY132" fmla="*/ 380590 h 3248885"/>
              <a:gd name="connsiteX133" fmla="*/ 3822378 w 4985487"/>
              <a:gd name="connsiteY133" fmla="*/ 294293 h 3248885"/>
              <a:gd name="connsiteX134" fmla="*/ 3831454 w 4985487"/>
              <a:gd name="connsiteY134" fmla="*/ 264875 h 3248885"/>
              <a:gd name="connsiteX135" fmla="*/ 3849510 w 4985487"/>
              <a:gd name="connsiteY135" fmla="*/ 251203 h 3248885"/>
              <a:gd name="connsiteX136" fmla="*/ 3858643 w 4985487"/>
              <a:gd name="connsiteY136" fmla="*/ 254218 h 3248885"/>
              <a:gd name="connsiteX137" fmla="*/ 3873641 w 4985487"/>
              <a:gd name="connsiteY137" fmla="*/ 281293 h 3248885"/>
              <a:gd name="connsiteX138" fmla="*/ 3894331 w 4985487"/>
              <a:gd name="connsiteY138" fmla="*/ 368339 h 3248885"/>
              <a:gd name="connsiteX139" fmla="*/ 3938556 w 4985487"/>
              <a:gd name="connsiteY139" fmla="*/ 468269 h 3248885"/>
              <a:gd name="connsiteX140" fmla="*/ 3981531 w 4985487"/>
              <a:gd name="connsiteY140" fmla="*/ 465081 h 3248885"/>
              <a:gd name="connsiteX141" fmla="*/ 4001336 w 4985487"/>
              <a:gd name="connsiteY141" fmla="*/ 406110 h 3248885"/>
              <a:gd name="connsiteX142" fmla="*/ 4002740 w 4985487"/>
              <a:gd name="connsiteY142" fmla="*/ 368531 h 3248885"/>
              <a:gd name="connsiteX143" fmla="*/ 4020718 w 4985487"/>
              <a:gd name="connsiteY143" fmla="*/ 263281 h 3248885"/>
              <a:gd name="connsiteX144" fmla="*/ 4078403 w 4985487"/>
              <a:gd name="connsiteY144" fmla="*/ 250665 h 3248885"/>
              <a:gd name="connsiteX145" fmla="*/ 4082134 w 4985487"/>
              <a:gd name="connsiteY145" fmla="*/ 251299 h 3248885"/>
              <a:gd name="connsiteX146" fmla="*/ 4091998 w 4985487"/>
              <a:gd name="connsiteY146" fmla="*/ 239393 h 3248885"/>
              <a:gd name="connsiteX147" fmla="*/ 4087037 w 4985487"/>
              <a:gd name="connsiteY147" fmla="*/ 220921 h 3248885"/>
              <a:gd name="connsiteX148" fmla="*/ 4054599 w 4985487"/>
              <a:gd name="connsiteY148" fmla="*/ 215659 h 3248885"/>
              <a:gd name="connsiteX149" fmla="*/ 0 w 4985487"/>
              <a:gd name="connsiteY149" fmla="*/ 0 h 3248885"/>
              <a:gd name="connsiteX150" fmla="*/ 4985487 w 4985487"/>
              <a:gd name="connsiteY150" fmla="*/ 0 h 3248885"/>
              <a:gd name="connsiteX151" fmla="*/ 4985487 w 4985487"/>
              <a:gd name="connsiteY151" fmla="*/ 3248885 h 3248885"/>
              <a:gd name="connsiteX152" fmla="*/ 0 w 4985487"/>
              <a:gd name="connsiteY152" fmla="*/ 3248885 h 3248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4985487" h="3248885">
                <a:moveTo>
                  <a:pt x="4061234" y="422380"/>
                </a:moveTo>
                <a:lnTo>
                  <a:pt x="4061238" y="422399"/>
                </a:lnTo>
                <a:lnTo>
                  <a:pt x="4061234" y="422399"/>
                </a:lnTo>
                <a:close/>
                <a:moveTo>
                  <a:pt x="4302358" y="419499"/>
                </a:moveTo>
                <a:lnTo>
                  <a:pt x="4327028" y="419499"/>
                </a:lnTo>
                <a:lnTo>
                  <a:pt x="4327028" y="447958"/>
                </a:lnTo>
                <a:cubicBezTo>
                  <a:pt x="4319375" y="449878"/>
                  <a:pt x="4310510" y="451068"/>
                  <a:pt x="4302358" y="451068"/>
                </a:cubicBezTo>
                <a:cubicBezTo>
                  <a:pt x="4281514" y="451068"/>
                  <a:pt x="4280322" y="439105"/>
                  <a:pt x="4280322" y="434804"/>
                </a:cubicBezTo>
                <a:cubicBezTo>
                  <a:pt x="4280322" y="430752"/>
                  <a:pt x="4281514" y="419499"/>
                  <a:pt x="4302358" y="419499"/>
                </a:cubicBezTo>
                <a:close/>
                <a:moveTo>
                  <a:pt x="4084462" y="370456"/>
                </a:moveTo>
                <a:cubicBezTo>
                  <a:pt x="4099787" y="370456"/>
                  <a:pt x="4107940" y="379788"/>
                  <a:pt x="4107940" y="399644"/>
                </a:cubicBezTo>
                <a:lnTo>
                  <a:pt x="4061215" y="399644"/>
                </a:lnTo>
                <a:cubicBezTo>
                  <a:pt x="4061215" y="379539"/>
                  <a:pt x="4069368" y="370456"/>
                  <a:pt x="4084462" y="370456"/>
                </a:cubicBezTo>
                <a:close/>
                <a:moveTo>
                  <a:pt x="4539193" y="347739"/>
                </a:moveTo>
                <a:cubicBezTo>
                  <a:pt x="4515234" y="347739"/>
                  <a:pt x="4497736" y="362813"/>
                  <a:pt x="4497736" y="383859"/>
                </a:cubicBezTo>
                <a:cubicBezTo>
                  <a:pt x="4497736" y="401814"/>
                  <a:pt x="4507793" y="411857"/>
                  <a:pt x="4520733" y="416638"/>
                </a:cubicBezTo>
                <a:lnTo>
                  <a:pt x="4540404" y="423839"/>
                </a:lnTo>
                <a:cubicBezTo>
                  <a:pt x="4549268" y="426950"/>
                  <a:pt x="4556460" y="429830"/>
                  <a:pt x="4556460" y="438683"/>
                </a:cubicBezTo>
                <a:cubicBezTo>
                  <a:pt x="4556460" y="446824"/>
                  <a:pt x="4550460" y="451126"/>
                  <a:pt x="4538962" y="451126"/>
                </a:cubicBezTo>
                <a:cubicBezTo>
                  <a:pt x="4528425" y="451126"/>
                  <a:pt x="4520503" y="448956"/>
                  <a:pt x="4514042" y="445615"/>
                </a:cubicBezTo>
                <a:cubicBezTo>
                  <a:pt x="4512350" y="444885"/>
                  <a:pt x="4510196" y="444175"/>
                  <a:pt x="4508523" y="444175"/>
                </a:cubicBezTo>
                <a:cubicBezTo>
                  <a:pt x="4501813" y="444175"/>
                  <a:pt x="4496544" y="449916"/>
                  <a:pt x="4496544" y="456138"/>
                </a:cubicBezTo>
                <a:cubicBezTo>
                  <a:pt x="4496544" y="460919"/>
                  <a:pt x="4499409" y="464990"/>
                  <a:pt x="4503966" y="467141"/>
                </a:cubicBezTo>
                <a:cubicBezTo>
                  <a:pt x="4512830" y="471212"/>
                  <a:pt x="4524329" y="473843"/>
                  <a:pt x="4538462" y="473843"/>
                </a:cubicBezTo>
                <a:cubicBezTo>
                  <a:pt x="4564093" y="473843"/>
                  <a:pt x="4581111" y="457328"/>
                  <a:pt x="4581111" y="436282"/>
                </a:cubicBezTo>
                <a:cubicBezTo>
                  <a:pt x="4581111" y="418827"/>
                  <a:pt x="4571516" y="408054"/>
                  <a:pt x="4555710" y="402793"/>
                </a:cubicBezTo>
                <a:lnTo>
                  <a:pt x="4532232" y="395131"/>
                </a:lnTo>
                <a:cubicBezTo>
                  <a:pt x="4527194" y="393441"/>
                  <a:pt x="4522406" y="389620"/>
                  <a:pt x="4522406" y="383398"/>
                </a:cubicBezTo>
                <a:cubicBezTo>
                  <a:pt x="4522406" y="375256"/>
                  <a:pt x="4528867" y="370475"/>
                  <a:pt x="4538693" y="370475"/>
                </a:cubicBezTo>
                <a:cubicBezTo>
                  <a:pt x="4546615" y="370475"/>
                  <a:pt x="4556421" y="372376"/>
                  <a:pt x="4562421" y="375256"/>
                </a:cubicBezTo>
                <a:cubicBezTo>
                  <a:pt x="4564093" y="375967"/>
                  <a:pt x="4566497" y="376447"/>
                  <a:pt x="4568170" y="376447"/>
                </a:cubicBezTo>
                <a:cubicBezTo>
                  <a:pt x="4574631" y="376447"/>
                  <a:pt x="4579668" y="371185"/>
                  <a:pt x="4579668" y="364964"/>
                </a:cubicBezTo>
                <a:cubicBezTo>
                  <a:pt x="4579668" y="359933"/>
                  <a:pt x="4576553" y="355631"/>
                  <a:pt x="4571766" y="353711"/>
                </a:cubicBezTo>
                <a:cubicBezTo>
                  <a:pt x="4563863" y="350139"/>
                  <a:pt x="4555479" y="347739"/>
                  <a:pt x="4539193" y="347739"/>
                </a:cubicBezTo>
                <a:close/>
                <a:moveTo>
                  <a:pt x="4427110" y="347739"/>
                </a:moveTo>
                <a:cubicBezTo>
                  <a:pt x="4414169" y="347739"/>
                  <a:pt x="4401479" y="349890"/>
                  <a:pt x="4389730" y="353961"/>
                </a:cubicBezTo>
                <a:cubicBezTo>
                  <a:pt x="4383269" y="356111"/>
                  <a:pt x="4379193" y="361853"/>
                  <a:pt x="4379193" y="368555"/>
                </a:cubicBezTo>
                <a:lnTo>
                  <a:pt x="4379193" y="461380"/>
                </a:lnTo>
                <a:cubicBezTo>
                  <a:pt x="4379193" y="468312"/>
                  <a:pt x="4384712" y="473824"/>
                  <a:pt x="4391653" y="473824"/>
                </a:cubicBezTo>
                <a:cubicBezTo>
                  <a:pt x="4398344" y="473824"/>
                  <a:pt x="4403863" y="468312"/>
                  <a:pt x="4403863" y="461380"/>
                </a:cubicBezTo>
                <a:lnTo>
                  <a:pt x="4403863" y="373567"/>
                </a:lnTo>
                <a:cubicBezTo>
                  <a:pt x="4411304" y="371646"/>
                  <a:pt x="4419207" y="370456"/>
                  <a:pt x="4427110" y="370456"/>
                </a:cubicBezTo>
                <a:cubicBezTo>
                  <a:pt x="4441954" y="370456"/>
                  <a:pt x="4450588" y="379078"/>
                  <a:pt x="4450588" y="393672"/>
                </a:cubicBezTo>
                <a:lnTo>
                  <a:pt x="4450607" y="393672"/>
                </a:lnTo>
                <a:lnTo>
                  <a:pt x="4450607" y="461380"/>
                </a:lnTo>
                <a:cubicBezTo>
                  <a:pt x="4450607" y="468312"/>
                  <a:pt x="4455876" y="473824"/>
                  <a:pt x="4462817" y="473824"/>
                </a:cubicBezTo>
                <a:cubicBezTo>
                  <a:pt x="4469758" y="473824"/>
                  <a:pt x="4475277" y="468312"/>
                  <a:pt x="4475277" y="461380"/>
                </a:cubicBezTo>
                <a:lnTo>
                  <a:pt x="4475277" y="395592"/>
                </a:lnTo>
                <a:cubicBezTo>
                  <a:pt x="4475277" y="381708"/>
                  <a:pt x="4470489" y="369764"/>
                  <a:pt x="4461856" y="361142"/>
                </a:cubicBezTo>
                <a:cubicBezTo>
                  <a:pt x="4453222" y="352290"/>
                  <a:pt x="4441243" y="347739"/>
                  <a:pt x="4427110" y="347739"/>
                </a:cubicBezTo>
                <a:close/>
                <a:moveTo>
                  <a:pt x="4310280" y="347739"/>
                </a:moveTo>
                <a:cubicBezTo>
                  <a:pt x="4293013" y="347739"/>
                  <a:pt x="4281764" y="349890"/>
                  <a:pt x="4268823" y="357302"/>
                </a:cubicBezTo>
                <a:cubicBezTo>
                  <a:pt x="4264747" y="359683"/>
                  <a:pt x="4262824" y="364004"/>
                  <a:pt x="4262824" y="368305"/>
                </a:cubicBezTo>
                <a:cubicBezTo>
                  <a:pt x="4262824" y="374296"/>
                  <a:pt x="4268112" y="379078"/>
                  <a:pt x="4274573" y="379078"/>
                </a:cubicBezTo>
                <a:cubicBezTo>
                  <a:pt x="4276726" y="379078"/>
                  <a:pt x="4279361" y="378118"/>
                  <a:pt x="4281283" y="376927"/>
                </a:cubicBezTo>
                <a:cubicBezTo>
                  <a:pt x="4289667" y="371915"/>
                  <a:pt x="4295897" y="370475"/>
                  <a:pt x="4307165" y="370475"/>
                </a:cubicBezTo>
                <a:cubicBezTo>
                  <a:pt x="4319625" y="370475"/>
                  <a:pt x="4327047" y="378367"/>
                  <a:pt x="4327047" y="388410"/>
                </a:cubicBezTo>
                <a:lnTo>
                  <a:pt x="4327047" y="396783"/>
                </a:lnTo>
                <a:lnTo>
                  <a:pt x="4302377" y="396783"/>
                </a:lnTo>
                <a:cubicBezTo>
                  <a:pt x="4287763" y="396783"/>
                  <a:pt x="4276265" y="400373"/>
                  <a:pt x="4268112" y="407306"/>
                </a:cubicBezTo>
                <a:cubicBezTo>
                  <a:pt x="4259959" y="414007"/>
                  <a:pt x="4255652" y="423090"/>
                  <a:pt x="4255652" y="434823"/>
                </a:cubicBezTo>
                <a:cubicBezTo>
                  <a:pt x="4255652" y="446556"/>
                  <a:pt x="4259959" y="456368"/>
                  <a:pt x="4268112" y="463301"/>
                </a:cubicBezTo>
                <a:cubicBezTo>
                  <a:pt x="4276265" y="470233"/>
                  <a:pt x="4287763" y="473824"/>
                  <a:pt x="4302377" y="473824"/>
                </a:cubicBezTo>
                <a:cubicBezTo>
                  <a:pt x="4315779" y="473824"/>
                  <a:pt x="4329431" y="471673"/>
                  <a:pt x="4341180" y="467602"/>
                </a:cubicBezTo>
                <a:cubicBezTo>
                  <a:pt x="4347410" y="465451"/>
                  <a:pt x="4351717" y="459710"/>
                  <a:pt x="4351717" y="453008"/>
                </a:cubicBezTo>
                <a:lnTo>
                  <a:pt x="4351736" y="453008"/>
                </a:lnTo>
                <a:lnTo>
                  <a:pt x="4351736" y="388410"/>
                </a:lnTo>
                <a:cubicBezTo>
                  <a:pt x="4351736" y="367114"/>
                  <a:pt x="4337103" y="347739"/>
                  <a:pt x="4310280" y="347739"/>
                </a:cubicBezTo>
                <a:close/>
                <a:moveTo>
                  <a:pt x="4160336" y="347739"/>
                </a:moveTo>
                <a:cubicBezTo>
                  <a:pt x="4153395" y="347739"/>
                  <a:pt x="4147876" y="353730"/>
                  <a:pt x="4147876" y="360182"/>
                </a:cubicBezTo>
                <a:cubicBezTo>
                  <a:pt x="4147876" y="362563"/>
                  <a:pt x="4148588" y="364964"/>
                  <a:pt x="4150030" y="367114"/>
                </a:cubicBezTo>
                <a:lnTo>
                  <a:pt x="4180699" y="410186"/>
                </a:lnTo>
                <a:lnTo>
                  <a:pt x="4149319" y="454448"/>
                </a:lnTo>
                <a:cubicBezTo>
                  <a:pt x="4147876" y="456599"/>
                  <a:pt x="4147165" y="458980"/>
                  <a:pt x="4147165" y="461380"/>
                </a:cubicBezTo>
                <a:cubicBezTo>
                  <a:pt x="4147165" y="468312"/>
                  <a:pt x="4153164" y="473824"/>
                  <a:pt x="4159625" y="473824"/>
                </a:cubicBezTo>
                <a:cubicBezTo>
                  <a:pt x="4163451" y="473824"/>
                  <a:pt x="4167278" y="471903"/>
                  <a:pt x="4169681" y="468562"/>
                </a:cubicBezTo>
                <a:lnTo>
                  <a:pt x="4195082" y="431232"/>
                </a:lnTo>
                <a:lnTo>
                  <a:pt x="4220464" y="468562"/>
                </a:lnTo>
                <a:cubicBezTo>
                  <a:pt x="4222848" y="472153"/>
                  <a:pt x="4226694" y="473824"/>
                  <a:pt x="4230520" y="473824"/>
                </a:cubicBezTo>
                <a:cubicBezTo>
                  <a:pt x="4237462" y="473824"/>
                  <a:pt x="4243211" y="468082"/>
                  <a:pt x="4243211" y="461380"/>
                </a:cubicBezTo>
                <a:cubicBezTo>
                  <a:pt x="4243211" y="458999"/>
                  <a:pt x="4242480" y="456599"/>
                  <a:pt x="4240807" y="454448"/>
                </a:cubicBezTo>
                <a:lnTo>
                  <a:pt x="4209427" y="410186"/>
                </a:lnTo>
                <a:lnTo>
                  <a:pt x="4240096" y="367114"/>
                </a:lnTo>
                <a:cubicBezTo>
                  <a:pt x="4241538" y="364964"/>
                  <a:pt x="4242250" y="362583"/>
                  <a:pt x="4242250" y="360182"/>
                </a:cubicBezTo>
                <a:cubicBezTo>
                  <a:pt x="4242250" y="353250"/>
                  <a:pt x="4236750" y="347739"/>
                  <a:pt x="4230040" y="347739"/>
                </a:cubicBezTo>
                <a:cubicBezTo>
                  <a:pt x="4226194" y="347739"/>
                  <a:pt x="4222137" y="349410"/>
                  <a:pt x="4219733" y="353001"/>
                </a:cubicBezTo>
                <a:lnTo>
                  <a:pt x="4195063" y="389121"/>
                </a:lnTo>
                <a:lnTo>
                  <a:pt x="4170393" y="353001"/>
                </a:lnTo>
                <a:cubicBezTo>
                  <a:pt x="4168009" y="349659"/>
                  <a:pt x="4164163" y="347739"/>
                  <a:pt x="4160336" y="347739"/>
                </a:cubicBezTo>
                <a:close/>
                <a:moveTo>
                  <a:pt x="4084481" y="347739"/>
                </a:moveTo>
                <a:cubicBezTo>
                  <a:pt x="4070579" y="347739"/>
                  <a:pt x="4058600" y="352290"/>
                  <a:pt x="4049735" y="361142"/>
                </a:cubicBezTo>
                <a:cubicBezTo>
                  <a:pt x="4041121" y="369745"/>
                  <a:pt x="4036564" y="381708"/>
                  <a:pt x="4036564" y="395592"/>
                </a:cubicBezTo>
                <a:lnTo>
                  <a:pt x="4036564" y="425740"/>
                </a:lnTo>
                <a:cubicBezTo>
                  <a:pt x="4036564" y="439854"/>
                  <a:pt x="4041102" y="451817"/>
                  <a:pt x="4049735" y="460439"/>
                </a:cubicBezTo>
                <a:cubicBezTo>
                  <a:pt x="4058600" y="469292"/>
                  <a:pt x="4070579" y="473843"/>
                  <a:pt x="4084481" y="473843"/>
                </a:cubicBezTo>
                <a:cubicBezTo>
                  <a:pt x="4097191" y="473843"/>
                  <a:pt x="4109401" y="471212"/>
                  <a:pt x="4120899" y="465701"/>
                </a:cubicBezTo>
                <a:cubicBezTo>
                  <a:pt x="4125207" y="463550"/>
                  <a:pt x="4127129" y="459479"/>
                  <a:pt x="4127129" y="454928"/>
                </a:cubicBezTo>
                <a:cubicBezTo>
                  <a:pt x="4127129" y="448706"/>
                  <a:pt x="4121380" y="443675"/>
                  <a:pt x="4115381" y="443675"/>
                </a:cubicBezTo>
                <a:cubicBezTo>
                  <a:pt x="4113689" y="443675"/>
                  <a:pt x="4112016" y="444155"/>
                  <a:pt x="4110343" y="444866"/>
                </a:cubicBezTo>
                <a:cubicBezTo>
                  <a:pt x="4102190" y="448457"/>
                  <a:pt x="4093557" y="451087"/>
                  <a:pt x="4084462" y="451087"/>
                </a:cubicBezTo>
                <a:cubicBezTo>
                  <a:pt x="4076328" y="451087"/>
                  <a:pt x="4070098" y="448207"/>
                  <a:pt x="4066022" y="442946"/>
                </a:cubicBezTo>
                <a:lnTo>
                  <a:pt x="4061238" y="422399"/>
                </a:lnTo>
                <a:lnTo>
                  <a:pt x="4117073" y="422399"/>
                </a:lnTo>
                <a:cubicBezTo>
                  <a:pt x="4125707" y="422399"/>
                  <a:pt x="4132648" y="415467"/>
                  <a:pt x="4132648" y="406845"/>
                </a:cubicBezTo>
                <a:lnTo>
                  <a:pt x="4132648" y="395592"/>
                </a:lnTo>
                <a:cubicBezTo>
                  <a:pt x="4132648" y="381708"/>
                  <a:pt x="4127860" y="369764"/>
                  <a:pt x="4119227" y="361142"/>
                </a:cubicBezTo>
                <a:cubicBezTo>
                  <a:pt x="4110593" y="352290"/>
                  <a:pt x="4098614" y="347739"/>
                  <a:pt x="4084481" y="347739"/>
                </a:cubicBezTo>
                <a:close/>
                <a:moveTo>
                  <a:pt x="4054599" y="215659"/>
                </a:moveTo>
                <a:cubicBezTo>
                  <a:pt x="4020795" y="215659"/>
                  <a:pt x="4002990" y="234093"/>
                  <a:pt x="3994356" y="245941"/>
                </a:cubicBezTo>
                <a:cubicBezTo>
                  <a:pt x="3986184" y="257156"/>
                  <a:pt x="3981050" y="268831"/>
                  <a:pt x="3977166" y="284999"/>
                </a:cubicBezTo>
                <a:cubicBezTo>
                  <a:pt x="3973455" y="300438"/>
                  <a:pt x="3972859" y="319756"/>
                  <a:pt x="3972225" y="335157"/>
                </a:cubicBezTo>
                <a:cubicBezTo>
                  <a:pt x="3970610" y="373850"/>
                  <a:pt x="3974244" y="441942"/>
                  <a:pt x="3957534" y="441942"/>
                </a:cubicBezTo>
                <a:cubicBezTo>
                  <a:pt x="3948958" y="441942"/>
                  <a:pt x="3943094" y="428750"/>
                  <a:pt x="3941113" y="423700"/>
                </a:cubicBezTo>
                <a:cubicBezTo>
                  <a:pt x="3940306" y="421645"/>
                  <a:pt x="3933768" y="402711"/>
                  <a:pt x="3925692" y="366879"/>
                </a:cubicBezTo>
                <a:cubicBezTo>
                  <a:pt x="3920654" y="344566"/>
                  <a:pt x="3908733" y="290818"/>
                  <a:pt x="3905252" y="278739"/>
                </a:cubicBezTo>
                <a:cubicBezTo>
                  <a:pt x="3903657" y="273171"/>
                  <a:pt x="3899599" y="258404"/>
                  <a:pt x="3891735" y="245596"/>
                </a:cubicBezTo>
                <a:cubicBezTo>
                  <a:pt x="3881429" y="228813"/>
                  <a:pt x="3863835" y="220344"/>
                  <a:pt x="3848567" y="220344"/>
                </a:cubicBezTo>
                <a:cubicBezTo>
                  <a:pt x="3833742" y="220344"/>
                  <a:pt x="3820052" y="230541"/>
                  <a:pt x="3815014" y="235495"/>
                </a:cubicBezTo>
                <a:cubicBezTo>
                  <a:pt x="3799708" y="250569"/>
                  <a:pt x="3794709" y="272556"/>
                  <a:pt x="3793094" y="281293"/>
                </a:cubicBezTo>
                <a:cubicBezTo>
                  <a:pt x="3791363" y="290722"/>
                  <a:pt x="3789210" y="310443"/>
                  <a:pt x="3789210" y="310443"/>
                </a:cubicBezTo>
                <a:cubicBezTo>
                  <a:pt x="3786133" y="333928"/>
                  <a:pt x="3780999" y="374637"/>
                  <a:pt x="3779845" y="383182"/>
                </a:cubicBezTo>
                <a:cubicBezTo>
                  <a:pt x="3773846" y="427098"/>
                  <a:pt x="3761348" y="434165"/>
                  <a:pt x="3749292" y="438082"/>
                </a:cubicBezTo>
                <a:cubicBezTo>
                  <a:pt x="3746465" y="439004"/>
                  <a:pt x="3741023" y="439426"/>
                  <a:pt x="3739158" y="439426"/>
                </a:cubicBezTo>
                <a:cubicBezTo>
                  <a:pt x="3731313" y="439426"/>
                  <a:pt x="3725102" y="437161"/>
                  <a:pt x="3725102" y="437161"/>
                </a:cubicBezTo>
                <a:cubicBezTo>
                  <a:pt x="3724256" y="436815"/>
                  <a:pt x="3722660" y="436200"/>
                  <a:pt x="3720814" y="436200"/>
                </a:cubicBezTo>
                <a:cubicBezTo>
                  <a:pt x="3719738" y="436200"/>
                  <a:pt x="3718719" y="436412"/>
                  <a:pt x="3717776" y="436815"/>
                </a:cubicBezTo>
                <a:cubicBezTo>
                  <a:pt x="3715238" y="437929"/>
                  <a:pt x="3714085" y="439446"/>
                  <a:pt x="3713681" y="440156"/>
                </a:cubicBezTo>
                <a:cubicBezTo>
                  <a:pt x="3708778" y="447703"/>
                  <a:pt x="3708393" y="455787"/>
                  <a:pt x="3708393" y="458091"/>
                </a:cubicBezTo>
                <a:cubicBezTo>
                  <a:pt x="3708393" y="463622"/>
                  <a:pt x="3711777" y="465484"/>
                  <a:pt x="3712816" y="465926"/>
                </a:cubicBezTo>
                <a:cubicBezTo>
                  <a:pt x="3713104" y="466060"/>
                  <a:pt x="3720065" y="469018"/>
                  <a:pt x="3730333" y="470611"/>
                </a:cubicBezTo>
                <a:cubicBezTo>
                  <a:pt x="3761155" y="475374"/>
                  <a:pt x="3780441" y="457266"/>
                  <a:pt x="3785652" y="452177"/>
                </a:cubicBezTo>
                <a:cubicBezTo>
                  <a:pt x="3790575" y="447395"/>
                  <a:pt x="3799054" y="437545"/>
                  <a:pt x="3804631" y="418304"/>
                </a:cubicBezTo>
                <a:cubicBezTo>
                  <a:pt x="3808188" y="406014"/>
                  <a:pt x="3810265" y="393974"/>
                  <a:pt x="3811841" y="380590"/>
                </a:cubicBezTo>
                <a:cubicBezTo>
                  <a:pt x="3813033" y="370489"/>
                  <a:pt x="3820782" y="303664"/>
                  <a:pt x="3822378" y="294293"/>
                </a:cubicBezTo>
                <a:cubicBezTo>
                  <a:pt x="3824051" y="284443"/>
                  <a:pt x="3826589" y="274227"/>
                  <a:pt x="3831454" y="264875"/>
                </a:cubicBezTo>
                <a:cubicBezTo>
                  <a:pt x="3834896" y="258269"/>
                  <a:pt x="3840799" y="251203"/>
                  <a:pt x="3849510" y="251203"/>
                </a:cubicBezTo>
                <a:cubicBezTo>
                  <a:pt x="3852855" y="251203"/>
                  <a:pt x="3855932" y="252221"/>
                  <a:pt x="3858643" y="254218"/>
                </a:cubicBezTo>
                <a:cubicBezTo>
                  <a:pt x="3866988" y="260401"/>
                  <a:pt x="3871968" y="274995"/>
                  <a:pt x="3873641" y="281293"/>
                </a:cubicBezTo>
                <a:cubicBezTo>
                  <a:pt x="3875872" y="289762"/>
                  <a:pt x="3891812" y="356702"/>
                  <a:pt x="3894331" y="368339"/>
                </a:cubicBezTo>
                <a:cubicBezTo>
                  <a:pt x="3911309" y="446800"/>
                  <a:pt x="3922750" y="460415"/>
                  <a:pt x="3938556" y="468269"/>
                </a:cubicBezTo>
                <a:cubicBezTo>
                  <a:pt x="3947612" y="472762"/>
                  <a:pt x="3965399" y="477774"/>
                  <a:pt x="3981531" y="465081"/>
                </a:cubicBezTo>
                <a:cubicBezTo>
                  <a:pt x="3999644" y="450814"/>
                  <a:pt x="4000106" y="422989"/>
                  <a:pt x="4001336" y="406110"/>
                </a:cubicBezTo>
                <a:cubicBezTo>
                  <a:pt x="4002605" y="388712"/>
                  <a:pt x="4002644" y="374771"/>
                  <a:pt x="4002740" y="368531"/>
                </a:cubicBezTo>
                <a:cubicBezTo>
                  <a:pt x="4003605" y="306391"/>
                  <a:pt x="4004105" y="287246"/>
                  <a:pt x="4020718" y="263281"/>
                </a:cubicBezTo>
                <a:cubicBezTo>
                  <a:pt x="4029660" y="250377"/>
                  <a:pt x="4048003" y="241275"/>
                  <a:pt x="4078403" y="250665"/>
                </a:cubicBezTo>
                <a:cubicBezTo>
                  <a:pt x="4079134" y="250896"/>
                  <a:pt x="4080788" y="251299"/>
                  <a:pt x="4082134" y="251299"/>
                </a:cubicBezTo>
                <a:cubicBezTo>
                  <a:pt x="4088037" y="251299"/>
                  <a:pt x="4090479" y="245327"/>
                  <a:pt x="4091998" y="239393"/>
                </a:cubicBezTo>
                <a:cubicBezTo>
                  <a:pt x="4093036" y="235342"/>
                  <a:pt x="4095882" y="223782"/>
                  <a:pt x="4087037" y="220921"/>
                </a:cubicBezTo>
                <a:cubicBezTo>
                  <a:pt x="4087037" y="220921"/>
                  <a:pt x="4073250" y="215659"/>
                  <a:pt x="4054599" y="215659"/>
                </a:cubicBezTo>
                <a:close/>
                <a:moveTo>
                  <a:pt x="0" y="0"/>
                </a:moveTo>
                <a:lnTo>
                  <a:pt x="4985487" y="0"/>
                </a:lnTo>
                <a:lnTo>
                  <a:pt x="4985487" y="3248885"/>
                </a:lnTo>
                <a:lnTo>
                  <a:pt x="0" y="324888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A0678-1D93-8584-3D6E-A44BAA9D8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643D4-E009-6009-5666-69ED99F76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10C053-7FC6-D72A-FB5F-409EF39ED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420156"/>
            <a:ext cx="6625504" cy="60030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on one line</a:t>
            </a:r>
            <a:endParaRPr lang="pt-BR"/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FF639103-29A8-0596-9614-CA08105C959E}"/>
              </a:ext>
            </a:extLst>
          </p:cNvPr>
          <p:cNvCxnSpPr>
            <a:cxnSpLocks/>
          </p:cNvCxnSpPr>
          <p:nvPr/>
        </p:nvCxnSpPr>
        <p:spPr>
          <a:xfrm>
            <a:off x="433388" y="1197944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EEE3BFA3-C579-1B5D-41E7-92E8FB5BB599}"/>
              </a:ext>
            </a:extLst>
          </p:cNvPr>
          <p:cNvGrpSpPr/>
          <p:nvPr userDrawn="1"/>
        </p:nvGrpSpPr>
        <p:grpSpPr>
          <a:xfrm>
            <a:off x="0" y="3248887"/>
            <a:ext cx="7206514" cy="3609113"/>
            <a:chOff x="0" y="3873738"/>
            <a:chExt cx="6103956" cy="298426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8BB6B6-602C-79F7-8C0C-63ADFE412949}"/>
                </a:ext>
              </a:extLst>
            </p:cNvPr>
            <p:cNvSpPr/>
            <p:nvPr/>
          </p:nvSpPr>
          <p:spPr>
            <a:xfrm>
              <a:off x="0" y="3873738"/>
              <a:ext cx="3059935" cy="1409077"/>
            </a:xfrm>
            <a:prstGeom prst="rect">
              <a:avLst/>
            </a:prstGeom>
            <a:solidFill>
              <a:schemeClr val="accent3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Jost Regular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5E8D06-E692-8232-3506-FEA81270BA82}"/>
                </a:ext>
              </a:extLst>
            </p:cNvPr>
            <p:cNvSpPr/>
            <p:nvPr/>
          </p:nvSpPr>
          <p:spPr>
            <a:xfrm flipH="1">
              <a:off x="3059934" y="5282815"/>
              <a:ext cx="3044022" cy="1575185"/>
            </a:xfrm>
            <a:prstGeom prst="rect">
              <a:avLst/>
            </a:prstGeom>
            <a:solidFill>
              <a:schemeClr val="accent3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Jost Regular" pitchFamily="2" charset="0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2D9ADF0-96DB-8A2C-8956-A911EA5801B0}"/>
              </a:ext>
            </a:extLst>
          </p:cNvPr>
          <p:cNvGrpSpPr/>
          <p:nvPr/>
        </p:nvGrpSpPr>
        <p:grpSpPr>
          <a:xfrm>
            <a:off x="7212010" y="3248887"/>
            <a:ext cx="4979989" cy="3609113"/>
            <a:chOff x="6088044" y="3873738"/>
            <a:chExt cx="6103956" cy="298426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F07BA3-6470-5B4C-6D4F-0CB88CA55A54}"/>
                </a:ext>
              </a:extLst>
            </p:cNvPr>
            <p:cNvSpPr/>
            <p:nvPr/>
          </p:nvSpPr>
          <p:spPr>
            <a:xfrm>
              <a:off x="6088044" y="3873738"/>
              <a:ext cx="3059935" cy="1409077"/>
            </a:xfrm>
            <a:prstGeom prst="rect">
              <a:avLst/>
            </a:prstGeom>
            <a:solidFill>
              <a:schemeClr val="accent3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Jost Regular" pitchFamily="2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967390-7B15-BCC5-9FFA-27E4F8221BD2}"/>
                </a:ext>
              </a:extLst>
            </p:cNvPr>
            <p:cNvSpPr/>
            <p:nvPr/>
          </p:nvSpPr>
          <p:spPr>
            <a:xfrm flipH="1">
              <a:off x="9132064" y="5282815"/>
              <a:ext cx="3059936" cy="1575185"/>
            </a:xfrm>
            <a:prstGeom prst="rect">
              <a:avLst/>
            </a:prstGeom>
            <a:solidFill>
              <a:schemeClr val="accent3">
                <a:alpha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atin typeface="Jost Regular" pitchFamily="2" charset="0"/>
              </a:endParaRPr>
            </a:p>
          </p:txBody>
        </p:sp>
      </p:grpSp>
      <p:sp>
        <p:nvSpPr>
          <p:cNvPr id="15" name="Titre 1">
            <a:extLst>
              <a:ext uri="{FF2B5EF4-FFF2-40B4-BE49-F238E27FC236}">
                <a16:creationId xmlns:a16="http://schemas.microsoft.com/office/drawing/2014/main" id="{803B42E8-972A-43B8-1C11-E757EE34A3DF}"/>
              </a:ext>
            </a:extLst>
          </p:cNvPr>
          <p:cNvSpPr txBox="1">
            <a:spLocks/>
          </p:cNvSpPr>
          <p:nvPr/>
        </p:nvSpPr>
        <p:spPr>
          <a:xfrm>
            <a:off x="-1" y="1949055"/>
            <a:ext cx="7212013" cy="1299835"/>
          </a:xfrm>
          <a:prstGeom prst="roundRect">
            <a:avLst>
              <a:gd name="adj" fmla="val 0"/>
            </a:avLst>
          </a:prstGeom>
          <a:solidFill>
            <a:schemeClr val="tx2"/>
          </a:solidFill>
          <a:effectLst>
            <a:outerShdw blurRad="254000" dist="63500" dir="5400000" sx="96000" sy="96000" algn="t" rotWithShape="0">
              <a:prstClr val="black">
                <a:alpha val="8000"/>
              </a:prstClr>
            </a:outerShdw>
          </a:effectLst>
        </p:spPr>
        <p:txBody>
          <a:bodyPr lIns="39600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fr-FR" sz="1600" spc="60">
                <a:latin typeface="Jost Regular" pitchFamily="2" charset="0"/>
                <a:ea typeface="Jost Regular" pitchFamily="2" charset="0"/>
              </a:rPr>
              <a:t>.​</a:t>
            </a:r>
            <a:endParaRPr lang="fr-FR" sz="1800" spc="60">
              <a:latin typeface="Jost Regular" pitchFamily="2" charset="0"/>
              <a:ea typeface="Jost Regular" pitchFamily="2" charset="0"/>
            </a:endParaRPr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22897EA4-79A4-F209-2ACC-7E585D996DE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3387" y="3770161"/>
            <a:ext cx="2666004" cy="661564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400"/>
              </a:spcAft>
              <a:buFont typeface="Arial" panose="020B0604020202020204" pitchFamily="34" charset="0"/>
              <a:buNone/>
              <a:defRPr sz="3200" cap="none" baseline="0">
                <a:gradFill>
                  <a:gsLst>
                    <a:gs pos="0">
                      <a:srgbClr val="FF1911"/>
                    </a:gs>
                    <a:gs pos="100000">
                      <a:srgbClr val="FF8D33"/>
                    </a:gs>
                  </a:gsLst>
                  <a:lin ang="600000" scaled="0"/>
                </a:gradFill>
                <a:latin typeface="+mj-lt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Jost Regular" pitchFamily="2" charset="0"/>
                <a:ea typeface="Jost Regular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Lorem ipsum</a:t>
            </a:r>
            <a:endParaRPr lang="pt-BR"/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501CA40B-707D-9594-4F82-1B33C6179CD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387" y="5386666"/>
            <a:ext cx="2666004" cy="661564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400"/>
              </a:spcAft>
              <a:buFont typeface="Arial" panose="020B0604020202020204" pitchFamily="34" charset="0"/>
              <a:buNone/>
              <a:defRPr sz="3200" cap="none" baseline="0">
                <a:gradFill>
                  <a:gsLst>
                    <a:gs pos="0">
                      <a:srgbClr val="FF1911"/>
                    </a:gs>
                    <a:gs pos="100000">
                      <a:srgbClr val="FF8D33"/>
                    </a:gs>
                  </a:gsLst>
                  <a:lin ang="600000" scaled="0"/>
                </a:gradFill>
                <a:latin typeface="+mj-lt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Jost Regular" pitchFamily="2" charset="0"/>
                <a:ea typeface="Jost Regular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Lorem ipsum</a:t>
            </a:r>
            <a:endParaRPr lang="pt-BR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11422604-5013-268A-784B-AE03B779DA2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032747" y="3770161"/>
            <a:ext cx="2666004" cy="661564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400"/>
              </a:spcAft>
              <a:buFont typeface="Arial" panose="020B0604020202020204" pitchFamily="34" charset="0"/>
              <a:buNone/>
              <a:defRPr sz="3200" cap="none" baseline="0">
                <a:gradFill>
                  <a:gsLst>
                    <a:gs pos="0">
                      <a:srgbClr val="FF1911"/>
                    </a:gs>
                    <a:gs pos="100000">
                      <a:srgbClr val="FF8D33"/>
                    </a:gs>
                  </a:gsLst>
                  <a:lin ang="600000" scaled="0"/>
                </a:gradFill>
                <a:latin typeface="+mj-lt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Jost Regular" pitchFamily="2" charset="0"/>
                <a:ea typeface="Jost Regular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Lorem ipsum</a:t>
            </a:r>
            <a:endParaRPr lang="pt-BR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E7E48C99-03AA-A177-38AF-F9E7F01A846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032747" y="5386666"/>
            <a:ext cx="2666004" cy="661564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400"/>
              </a:spcAft>
              <a:buFont typeface="Arial" panose="020B0604020202020204" pitchFamily="34" charset="0"/>
              <a:buNone/>
              <a:defRPr sz="3200" cap="none" baseline="0">
                <a:gradFill>
                  <a:gsLst>
                    <a:gs pos="0">
                      <a:srgbClr val="FF1911"/>
                    </a:gs>
                    <a:gs pos="100000">
                      <a:srgbClr val="FF8D33"/>
                    </a:gs>
                  </a:gsLst>
                  <a:lin ang="600000" scaled="0"/>
                </a:gradFill>
                <a:latin typeface="+mj-lt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Jost Regular" pitchFamily="2" charset="0"/>
                <a:ea typeface="Jost Regular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Lorem ipsum</a:t>
            </a:r>
            <a:endParaRPr lang="pt-BR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01DCD2FB-F5FD-F4DF-68C7-B7992F08395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26610" y="3770161"/>
            <a:ext cx="1844356" cy="661564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400"/>
              </a:spcAft>
              <a:buFont typeface="Arial" panose="020B0604020202020204" pitchFamily="34" charset="0"/>
              <a:buNone/>
              <a:defRPr sz="3200" cap="none" baseline="0">
                <a:gradFill>
                  <a:gsLst>
                    <a:gs pos="0">
                      <a:srgbClr val="FF1911"/>
                    </a:gs>
                    <a:gs pos="100000">
                      <a:srgbClr val="FF8D33"/>
                    </a:gs>
                  </a:gsLst>
                  <a:lin ang="600000" scaled="0"/>
                </a:gradFill>
                <a:latin typeface="+mj-lt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Jost Regular" pitchFamily="2" charset="0"/>
                <a:ea typeface="Jost Regular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Lorem ipsum</a:t>
            </a:r>
            <a:endParaRPr lang="pt-BR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73254D86-D31E-F98C-4814-576210E98B2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26609" y="5386666"/>
            <a:ext cx="1844357" cy="661564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400"/>
              </a:spcAft>
              <a:buFont typeface="Arial" panose="020B0604020202020204" pitchFamily="34" charset="0"/>
              <a:buNone/>
              <a:defRPr sz="3200" cap="none" baseline="0">
                <a:gradFill>
                  <a:gsLst>
                    <a:gs pos="0">
                      <a:srgbClr val="FF1911"/>
                    </a:gs>
                    <a:gs pos="100000">
                      <a:srgbClr val="FF8D33"/>
                    </a:gs>
                  </a:gsLst>
                  <a:lin ang="600000" scaled="0"/>
                </a:gradFill>
                <a:latin typeface="+mj-lt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Jost Regular" pitchFamily="2" charset="0"/>
                <a:ea typeface="Jost Regular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Lorem ipsum</a:t>
            </a:r>
            <a:endParaRPr lang="pt-BR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C4D3362-742C-E483-BAB8-3AD87E4BD5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73938" y="3770161"/>
            <a:ext cx="1938968" cy="661564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400"/>
              </a:spcAft>
              <a:buFont typeface="Arial" panose="020B0604020202020204" pitchFamily="34" charset="0"/>
              <a:buNone/>
              <a:defRPr sz="3200" cap="none" baseline="0">
                <a:gradFill>
                  <a:gsLst>
                    <a:gs pos="0">
                      <a:srgbClr val="FF1911"/>
                    </a:gs>
                    <a:gs pos="100000">
                      <a:srgbClr val="FF8D33"/>
                    </a:gs>
                  </a:gsLst>
                  <a:lin ang="600000" scaled="0"/>
                </a:gradFill>
                <a:latin typeface="+mj-lt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Jost Regular" pitchFamily="2" charset="0"/>
                <a:ea typeface="Jost Regular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Lorem ipsum</a:t>
            </a:r>
            <a:endParaRPr lang="pt-BR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85554926-1696-7377-4FDD-83FB140093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073938" y="5386666"/>
            <a:ext cx="1938968" cy="661564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400"/>
              </a:spcAft>
              <a:buFont typeface="Arial" panose="020B0604020202020204" pitchFamily="34" charset="0"/>
              <a:buNone/>
              <a:defRPr sz="3200" cap="none" baseline="0">
                <a:gradFill>
                  <a:gsLst>
                    <a:gs pos="0">
                      <a:srgbClr val="FF1911"/>
                    </a:gs>
                    <a:gs pos="100000">
                      <a:srgbClr val="FF8D33"/>
                    </a:gs>
                  </a:gsLst>
                  <a:lin ang="600000" scaled="0"/>
                </a:gradFill>
                <a:latin typeface="+mj-lt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Jost Regular" pitchFamily="2" charset="0"/>
                <a:ea typeface="Jost Regular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xx</a:t>
            </a:r>
          </a:p>
          <a:p>
            <a:pPr lvl="1"/>
            <a:r>
              <a:rPr lang="en-US"/>
              <a:t>Lorem ipsum</a:t>
            </a:r>
            <a:endParaRPr lang="pt-BR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D715D1CC-084E-7A1A-3351-A4FD7614CE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1353370"/>
            <a:ext cx="6302338" cy="317078"/>
          </a:xfrm>
        </p:spPr>
        <p:txBody>
          <a:bodyPr>
            <a:noAutofit/>
          </a:bodyPr>
          <a:lstStyle>
            <a:lvl1pPr>
              <a:defRPr sz="1600" cap="none" baseline="0">
                <a:solidFill>
                  <a:schemeClr val="tx1"/>
                </a:solidFill>
                <a:latin typeface="Jost Regular" pitchFamily="2" charset="0"/>
                <a:ea typeface="Jost Regular" pitchFamily="2" charset="0"/>
              </a:defRPr>
            </a:lvl1pPr>
            <a:lvl2pPr>
              <a:lnSpc>
                <a:spcPct val="85000"/>
              </a:lnSpc>
              <a:defRPr sz="1600" cap="none" baseline="0">
                <a:solidFill>
                  <a:schemeClr val="tx1"/>
                </a:solidFill>
                <a:latin typeface="Jost Regular" pitchFamily="2" charset="0"/>
                <a:ea typeface="Jost Regular" pitchFamily="2" charset="0"/>
              </a:defRPr>
            </a:lvl2pPr>
            <a:lvl3pPr>
              <a:defRPr sz="1600" cap="none" baseline="0">
                <a:solidFill>
                  <a:schemeClr val="tx1"/>
                </a:solidFill>
                <a:latin typeface="Jost Regular" pitchFamily="2" charset="0"/>
                <a:ea typeface="Jost Regular" pitchFamily="2" charset="0"/>
              </a:defRPr>
            </a:lvl3pPr>
            <a:lvl4pPr marL="0" indent="0">
              <a:buFontTx/>
              <a:buNone/>
              <a:defRPr sz="1600" cap="none" baseline="0">
                <a:solidFill>
                  <a:schemeClr val="tx1"/>
                </a:solidFill>
                <a:latin typeface="Jost Regular" pitchFamily="2" charset="0"/>
                <a:ea typeface="Jost Regular" pitchFamily="2" charset="0"/>
              </a:defRPr>
            </a:lvl4pPr>
            <a:lvl5pPr marL="0" indent="0">
              <a:buFontTx/>
              <a:buNone/>
              <a:defRPr sz="1800" cap="none" baseline="0">
                <a:solidFill>
                  <a:schemeClr val="tx1"/>
                </a:solidFill>
                <a:latin typeface="Jost Regular" pitchFamily="2" charset="0"/>
                <a:ea typeface="Jost Regular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3D8DAE6C-25B4-2AD4-4225-DE43AE9122F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73322" y="2326688"/>
            <a:ext cx="6262404" cy="661564"/>
          </a:xfrm>
        </p:spPr>
        <p:txBody>
          <a:bodyPr anchor="ctr" anchorCtr="0">
            <a:noAutofit/>
          </a:bodyPr>
          <a:lstStyle>
            <a:lvl1pPr marL="0" indent="0">
              <a:lnSpc>
                <a:spcPct val="85000"/>
              </a:lnSpc>
              <a:spcAft>
                <a:spcPts val="400"/>
              </a:spcAft>
              <a:buFont typeface="Arial" panose="020B0604020202020204" pitchFamily="34" charset="0"/>
              <a:buNone/>
              <a:defRPr sz="1800" cap="all" baseline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</a:defRPr>
            </a:lvl1pPr>
            <a:lvl2pPr marL="0" indent="0">
              <a:lnSpc>
                <a:spcPct val="100000"/>
              </a:lnSpc>
              <a:spcAft>
                <a:spcPts val="400"/>
              </a:spcAft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Jost Regular" pitchFamily="2" charset="0"/>
                <a:ea typeface="Jost Regular" pitchFamily="2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Lorem </a:t>
            </a:r>
            <a:r>
              <a:rPr lang="en-US" err="1"/>
              <a:t>ispum</a:t>
            </a:r>
            <a:endParaRPr lang="en-US"/>
          </a:p>
          <a:p>
            <a:pPr lvl="1"/>
            <a:r>
              <a:rPr lang="en-US"/>
              <a:t>Lorem ipsum</a:t>
            </a:r>
            <a:endParaRPr lang="pt-BR"/>
          </a:p>
        </p:txBody>
      </p:sp>
      <p:cxnSp>
        <p:nvCxnSpPr>
          <p:cNvPr id="7" name="Connecteur droit 10">
            <a:extLst>
              <a:ext uri="{FF2B5EF4-FFF2-40B4-BE49-F238E27FC236}">
                <a16:creationId xmlns:a16="http://schemas.microsoft.com/office/drawing/2014/main" id="{7B15AF3A-850D-6ADF-4C65-28B2BBCAFC12}"/>
              </a:ext>
            </a:extLst>
          </p:cNvPr>
          <p:cNvCxnSpPr>
            <a:cxnSpLocks/>
          </p:cNvCxnSpPr>
          <p:nvPr/>
        </p:nvCxnSpPr>
        <p:spPr>
          <a:xfrm>
            <a:off x="433388" y="1197944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8" name="Titre 1">
            <a:extLst>
              <a:ext uri="{FF2B5EF4-FFF2-40B4-BE49-F238E27FC236}">
                <a16:creationId xmlns:a16="http://schemas.microsoft.com/office/drawing/2014/main" id="{A65497FC-BBF2-6291-1305-428C05866670}"/>
              </a:ext>
            </a:extLst>
          </p:cNvPr>
          <p:cNvSpPr txBox="1">
            <a:spLocks/>
          </p:cNvSpPr>
          <p:nvPr/>
        </p:nvSpPr>
        <p:spPr>
          <a:xfrm>
            <a:off x="-1" y="1949055"/>
            <a:ext cx="7212013" cy="1299835"/>
          </a:xfrm>
          <a:prstGeom prst="roundRect">
            <a:avLst>
              <a:gd name="adj" fmla="val 0"/>
            </a:avLst>
          </a:prstGeom>
          <a:solidFill>
            <a:schemeClr val="tx2"/>
          </a:solidFill>
          <a:effectLst>
            <a:outerShdw blurRad="254000" dist="63500" dir="5400000" sx="96000" sy="96000" algn="t" rotWithShape="0">
              <a:prstClr val="black">
                <a:alpha val="8000"/>
              </a:prstClr>
            </a:outerShdw>
          </a:effectLst>
        </p:spPr>
        <p:txBody>
          <a:bodyPr lIns="39600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fr-FR" sz="1600" spc="60">
                <a:latin typeface="Jost Regular" pitchFamily="2" charset="0"/>
                <a:ea typeface="Jost Regular" pitchFamily="2" charset="0"/>
              </a:rPr>
              <a:t>.​</a:t>
            </a:r>
            <a:endParaRPr lang="fr-FR" sz="1800" spc="60">
              <a:latin typeface="Jost Regular" pitchFamily="2" charset="0"/>
              <a:ea typeface="Jost Regular" pitchFamily="2" charset="0"/>
            </a:endParaRPr>
          </a:p>
        </p:txBody>
      </p:sp>
      <p:cxnSp>
        <p:nvCxnSpPr>
          <p:cNvPr id="16" name="Connecteur droit 10">
            <a:extLst>
              <a:ext uri="{FF2B5EF4-FFF2-40B4-BE49-F238E27FC236}">
                <a16:creationId xmlns:a16="http://schemas.microsoft.com/office/drawing/2014/main" id="{4D046C65-C022-9906-DAFB-759DCD9DA473}"/>
              </a:ext>
            </a:extLst>
          </p:cNvPr>
          <p:cNvCxnSpPr>
            <a:cxnSpLocks/>
          </p:cNvCxnSpPr>
          <p:nvPr/>
        </p:nvCxnSpPr>
        <p:spPr>
          <a:xfrm>
            <a:off x="433388" y="1197944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18" name="Titre 1">
            <a:extLst>
              <a:ext uri="{FF2B5EF4-FFF2-40B4-BE49-F238E27FC236}">
                <a16:creationId xmlns:a16="http://schemas.microsoft.com/office/drawing/2014/main" id="{74A1B2D7-EB20-D8F2-16E1-DDDCCDBD49C9}"/>
              </a:ext>
            </a:extLst>
          </p:cNvPr>
          <p:cNvSpPr txBox="1">
            <a:spLocks/>
          </p:cNvSpPr>
          <p:nvPr/>
        </p:nvSpPr>
        <p:spPr>
          <a:xfrm>
            <a:off x="-1" y="1949055"/>
            <a:ext cx="7212013" cy="1299835"/>
          </a:xfrm>
          <a:prstGeom prst="roundRect">
            <a:avLst>
              <a:gd name="adj" fmla="val 0"/>
            </a:avLst>
          </a:prstGeom>
          <a:solidFill>
            <a:schemeClr val="tx2"/>
          </a:solidFill>
          <a:effectLst>
            <a:outerShdw blurRad="254000" dist="63500" dir="5400000" sx="96000" sy="96000" algn="t" rotWithShape="0">
              <a:prstClr val="black">
                <a:alpha val="8000"/>
              </a:prstClr>
            </a:outerShdw>
          </a:effectLst>
        </p:spPr>
        <p:txBody>
          <a:bodyPr lIns="39600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fr-FR" sz="1600" spc="60">
                <a:latin typeface="Jost Regular" pitchFamily="2" charset="0"/>
                <a:ea typeface="Jost Regular" pitchFamily="2" charset="0"/>
              </a:rPr>
              <a:t>.​</a:t>
            </a:r>
            <a:endParaRPr lang="fr-FR" sz="1800" spc="60">
              <a:latin typeface="Jost Regular" pitchFamily="2" charset="0"/>
              <a:ea typeface="Jost Regular" pitchFamily="2" charset="0"/>
            </a:endParaRPr>
          </a:p>
        </p:txBody>
      </p:sp>
      <p:cxnSp>
        <p:nvCxnSpPr>
          <p:cNvPr id="5" name="Connecteur droit 10">
            <a:extLst>
              <a:ext uri="{FF2B5EF4-FFF2-40B4-BE49-F238E27FC236}">
                <a16:creationId xmlns:a16="http://schemas.microsoft.com/office/drawing/2014/main" id="{8C38C696-E846-3017-C253-0C7E5D704E17}"/>
              </a:ext>
            </a:extLst>
          </p:cNvPr>
          <p:cNvCxnSpPr>
            <a:cxnSpLocks/>
          </p:cNvCxnSpPr>
          <p:nvPr userDrawn="1"/>
        </p:nvCxnSpPr>
        <p:spPr>
          <a:xfrm>
            <a:off x="433388" y="1197944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17" name="Titre 1">
            <a:extLst>
              <a:ext uri="{FF2B5EF4-FFF2-40B4-BE49-F238E27FC236}">
                <a16:creationId xmlns:a16="http://schemas.microsoft.com/office/drawing/2014/main" id="{68AC2847-61F3-1E59-51EB-CA881A2089D6}"/>
              </a:ext>
            </a:extLst>
          </p:cNvPr>
          <p:cNvSpPr txBox="1">
            <a:spLocks/>
          </p:cNvSpPr>
          <p:nvPr userDrawn="1"/>
        </p:nvSpPr>
        <p:spPr>
          <a:xfrm>
            <a:off x="-1" y="1949055"/>
            <a:ext cx="7212013" cy="1299835"/>
          </a:xfrm>
          <a:prstGeom prst="roundRect">
            <a:avLst>
              <a:gd name="adj" fmla="val 0"/>
            </a:avLst>
          </a:prstGeom>
          <a:solidFill>
            <a:schemeClr val="tx2"/>
          </a:solidFill>
          <a:effectLst>
            <a:outerShdw blurRad="254000" dist="63500" dir="5400000" sx="96000" sy="96000" algn="t" rotWithShape="0">
              <a:prstClr val="black">
                <a:alpha val="8000"/>
              </a:prstClr>
            </a:outerShdw>
          </a:effectLst>
        </p:spPr>
        <p:txBody>
          <a:bodyPr lIns="39600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400"/>
              </a:spcAft>
            </a:pPr>
            <a:r>
              <a:rPr lang="fr-FR" sz="1600" spc="60">
                <a:latin typeface="Jost Regular" pitchFamily="2" charset="0"/>
                <a:ea typeface="Jost Regular" pitchFamily="2" charset="0"/>
              </a:rPr>
              <a:t>.​</a:t>
            </a:r>
            <a:endParaRPr lang="fr-FR" sz="1800" spc="60">
              <a:latin typeface="Jost Regular" pitchFamily="2" charset="0"/>
              <a:ea typeface="Jost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8113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re 1">
            <a:extLst>
              <a:ext uri="{FF2B5EF4-FFF2-40B4-BE49-F238E27FC236}">
                <a16:creationId xmlns:a16="http://schemas.microsoft.com/office/drawing/2014/main" id="{0F504514-1BF1-A933-0CF0-409826914A47}"/>
              </a:ext>
            </a:extLst>
          </p:cNvPr>
          <p:cNvSpPr txBox="1">
            <a:spLocks/>
          </p:cNvSpPr>
          <p:nvPr/>
        </p:nvSpPr>
        <p:spPr>
          <a:xfrm>
            <a:off x="9148763" y="3920736"/>
            <a:ext cx="2601426" cy="2480063"/>
          </a:xfrm>
          <a:prstGeom prst="rect">
            <a:avLst/>
          </a:prstGeom>
          <a:solidFill>
            <a:srgbClr val="FF1911"/>
          </a:solidFill>
        </p:spPr>
        <p:txBody>
          <a:bodyPr lIns="216000" tIns="288000" rIns="216000" bIns="25200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  <a:ea typeface="+mj-ea"/>
              <a:cs typeface="+mj-cs"/>
            </a:endParaRPr>
          </a:p>
        </p:txBody>
      </p:sp>
      <p:sp>
        <p:nvSpPr>
          <p:cNvPr id="89" name="Titre 1">
            <a:hlinkClick r:id="rId2"/>
            <a:extLst>
              <a:ext uri="{FF2B5EF4-FFF2-40B4-BE49-F238E27FC236}">
                <a16:creationId xmlns:a16="http://schemas.microsoft.com/office/drawing/2014/main" id="{F6A1B3C4-C19E-B318-743C-B05F21F6DAC2}"/>
              </a:ext>
            </a:extLst>
          </p:cNvPr>
          <p:cNvSpPr txBox="1">
            <a:spLocks/>
          </p:cNvSpPr>
          <p:nvPr/>
        </p:nvSpPr>
        <p:spPr>
          <a:xfrm>
            <a:off x="9127354" y="3773192"/>
            <a:ext cx="2622834" cy="304159"/>
          </a:xfrm>
          <a:prstGeom prst="roundRect">
            <a:avLst>
              <a:gd name="adj" fmla="val 50000"/>
            </a:avLst>
          </a:prstGeom>
          <a:solidFill>
            <a:srgbClr val="EFF2F4"/>
          </a:solidFill>
          <a:effectLst>
            <a:outerShdw blurRad="876300" dist="88900" dir="5400000" sx="97000" sy="97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en-US" sz="1400" cap="all">
              <a:solidFill>
                <a:srgbClr val="FF0000"/>
              </a:solidFill>
              <a:latin typeface="Jost SemiBold" pitchFamily="2" charset="0"/>
              <a:ea typeface="Jost SemiBold" pitchFamily="2" charset="0"/>
            </a:endParaRPr>
          </a:p>
        </p:txBody>
      </p:sp>
      <p:sp>
        <p:nvSpPr>
          <p:cNvPr id="45" name="Titre 1">
            <a:extLst>
              <a:ext uri="{FF2B5EF4-FFF2-40B4-BE49-F238E27FC236}">
                <a16:creationId xmlns:a16="http://schemas.microsoft.com/office/drawing/2014/main" id="{1822E15C-6F9A-8B5A-E842-7DAC31679F28}"/>
              </a:ext>
            </a:extLst>
          </p:cNvPr>
          <p:cNvSpPr txBox="1">
            <a:spLocks/>
          </p:cNvSpPr>
          <p:nvPr/>
        </p:nvSpPr>
        <p:spPr>
          <a:xfrm>
            <a:off x="6236340" y="4670080"/>
            <a:ext cx="2597693" cy="1730720"/>
          </a:xfrm>
          <a:prstGeom prst="rect">
            <a:avLst/>
          </a:prstGeom>
          <a:solidFill>
            <a:srgbClr val="CAD4DB">
              <a:alpha val="25000"/>
            </a:srgbClr>
          </a:solidFill>
        </p:spPr>
        <p:txBody>
          <a:bodyPr lIns="216000" tIns="288000" rIns="252000" bIns="25200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Regular" pitchFamily="2" charset="0"/>
              <a:ea typeface="+mj-ea"/>
              <a:cs typeface="+mj-cs"/>
            </a:endParaRPr>
          </a:p>
        </p:txBody>
      </p:sp>
      <p:sp>
        <p:nvSpPr>
          <p:cNvPr id="86" name="Titre 1">
            <a:extLst>
              <a:ext uri="{FF2B5EF4-FFF2-40B4-BE49-F238E27FC236}">
                <a16:creationId xmlns:a16="http://schemas.microsoft.com/office/drawing/2014/main" id="{A60D7FA7-A910-66A8-5999-7368E5FF0BC0}"/>
              </a:ext>
            </a:extLst>
          </p:cNvPr>
          <p:cNvSpPr txBox="1">
            <a:spLocks/>
          </p:cNvSpPr>
          <p:nvPr/>
        </p:nvSpPr>
        <p:spPr>
          <a:xfrm>
            <a:off x="6240974" y="4518001"/>
            <a:ext cx="2642983" cy="304159"/>
          </a:xfrm>
          <a:prstGeom prst="roundRect">
            <a:avLst>
              <a:gd name="adj" fmla="val 50000"/>
            </a:avLst>
          </a:prstGeom>
          <a:solidFill>
            <a:srgbClr val="FF1911"/>
          </a:solidFill>
          <a:effectLst>
            <a:outerShdw blurRad="876300" dist="88900" dir="5400000" sx="97000" sy="97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SemiBold" pitchFamily="2" charset="0"/>
              <a:ea typeface="Jost SemiBold" pitchFamily="2" charset="0"/>
              <a:cs typeface="+mj-cs"/>
            </a:endParaRPr>
          </a:p>
        </p:txBody>
      </p:sp>
      <p:sp>
        <p:nvSpPr>
          <p:cNvPr id="87" name="Espace réservé pour une image  86">
            <a:extLst>
              <a:ext uri="{FF2B5EF4-FFF2-40B4-BE49-F238E27FC236}">
                <a16:creationId xmlns:a16="http://schemas.microsoft.com/office/drawing/2014/main" id="{5E088892-8076-D94C-3CB8-6ACE420C5E95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45559" y="3133485"/>
            <a:ext cx="2601425" cy="1513887"/>
          </a:xfrm>
          <a:custGeom>
            <a:avLst/>
            <a:gdLst>
              <a:gd name="connsiteX0" fmla="*/ 0 w 2601425"/>
              <a:gd name="connsiteY0" fmla="*/ 0 h 1513887"/>
              <a:gd name="connsiteX1" fmla="*/ 2601425 w 2601425"/>
              <a:gd name="connsiteY1" fmla="*/ 0 h 1513887"/>
              <a:gd name="connsiteX2" fmla="*/ 2601425 w 2601425"/>
              <a:gd name="connsiteY2" fmla="*/ 1440287 h 1513887"/>
              <a:gd name="connsiteX3" fmla="*/ 2593856 w 2601425"/>
              <a:gd name="connsiteY3" fmla="*/ 1429061 h 1513887"/>
              <a:gd name="connsiteX4" fmla="*/ 2486319 w 2601425"/>
              <a:gd name="connsiteY4" fmla="*/ 1384517 h 1513887"/>
              <a:gd name="connsiteX5" fmla="*/ 147495 w 2601425"/>
              <a:gd name="connsiteY5" fmla="*/ 1384517 h 1513887"/>
              <a:gd name="connsiteX6" fmla="*/ 7366 w 2601425"/>
              <a:gd name="connsiteY6" fmla="*/ 1477401 h 1513887"/>
              <a:gd name="connsiteX7" fmla="*/ 0 w 2601425"/>
              <a:gd name="connsiteY7" fmla="*/ 1513887 h 1513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1425" h="1513887">
                <a:moveTo>
                  <a:pt x="0" y="0"/>
                </a:moveTo>
                <a:lnTo>
                  <a:pt x="2601425" y="0"/>
                </a:lnTo>
                <a:lnTo>
                  <a:pt x="2601425" y="1440287"/>
                </a:lnTo>
                <a:lnTo>
                  <a:pt x="2593856" y="1429061"/>
                </a:lnTo>
                <a:cubicBezTo>
                  <a:pt x="2566335" y="1401539"/>
                  <a:pt x="2528315" y="1384517"/>
                  <a:pt x="2486319" y="1384517"/>
                </a:cubicBezTo>
                <a:lnTo>
                  <a:pt x="147495" y="1384517"/>
                </a:lnTo>
                <a:cubicBezTo>
                  <a:pt x="84502" y="1384517"/>
                  <a:pt x="30453" y="1422817"/>
                  <a:pt x="7366" y="1477401"/>
                </a:cubicBezTo>
                <a:lnTo>
                  <a:pt x="0" y="151388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</a:t>
            </a:r>
          </a:p>
        </p:txBody>
      </p:sp>
      <p:sp>
        <p:nvSpPr>
          <p:cNvPr id="44" name="Titre 1">
            <a:extLst>
              <a:ext uri="{FF2B5EF4-FFF2-40B4-BE49-F238E27FC236}">
                <a16:creationId xmlns:a16="http://schemas.microsoft.com/office/drawing/2014/main" id="{78F9893A-A3DC-7B77-A232-2A81E22F8B5E}"/>
              </a:ext>
            </a:extLst>
          </p:cNvPr>
          <p:cNvSpPr txBox="1">
            <a:spLocks/>
          </p:cNvSpPr>
          <p:nvPr userDrawn="1"/>
        </p:nvSpPr>
        <p:spPr>
          <a:xfrm>
            <a:off x="3338513" y="4670078"/>
            <a:ext cx="2597693" cy="1730721"/>
          </a:xfrm>
          <a:prstGeom prst="rect">
            <a:avLst/>
          </a:prstGeom>
          <a:solidFill>
            <a:srgbClr val="CAD4DB">
              <a:alpha val="25000"/>
            </a:srgbClr>
          </a:solidFill>
        </p:spPr>
        <p:txBody>
          <a:bodyPr lIns="216000" tIns="288000" rIns="252000" bIns="25200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Regular" pitchFamily="2" charset="0"/>
              <a:ea typeface="+mj-ea"/>
              <a:cs typeface="+mj-cs"/>
            </a:endParaRPr>
          </a:p>
        </p:txBody>
      </p:sp>
      <p:sp>
        <p:nvSpPr>
          <p:cNvPr id="84" name="Titre 1">
            <a:extLst>
              <a:ext uri="{FF2B5EF4-FFF2-40B4-BE49-F238E27FC236}">
                <a16:creationId xmlns:a16="http://schemas.microsoft.com/office/drawing/2014/main" id="{6DE9B2C3-5DDB-C956-5326-F0DF3010A413}"/>
              </a:ext>
            </a:extLst>
          </p:cNvPr>
          <p:cNvSpPr txBox="1">
            <a:spLocks/>
          </p:cNvSpPr>
          <p:nvPr/>
        </p:nvSpPr>
        <p:spPr>
          <a:xfrm>
            <a:off x="3333186" y="4518001"/>
            <a:ext cx="2642983" cy="304159"/>
          </a:xfrm>
          <a:prstGeom prst="roundRect">
            <a:avLst>
              <a:gd name="adj" fmla="val 50000"/>
            </a:avLst>
          </a:prstGeom>
          <a:solidFill>
            <a:srgbClr val="FF1911"/>
          </a:solidFill>
          <a:effectLst>
            <a:outerShdw blurRad="876300" dist="88900" dir="5400000" sx="97000" sy="97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SemiBold" pitchFamily="2" charset="0"/>
              <a:ea typeface="Jost SemiBold" pitchFamily="2" charset="0"/>
              <a:cs typeface="+mj-cs"/>
            </a:endParaRPr>
          </a:p>
        </p:txBody>
      </p:sp>
      <p:sp>
        <p:nvSpPr>
          <p:cNvPr id="85" name="Espace réservé pour une image  84">
            <a:extLst>
              <a:ext uri="{FF2B5EF4-FFF2-40B4-BE49-F238E27FC236}">
                <a16:creationId xmlns:a16="http://schemas.microsoft.com/office/drawing/2014/main" id="{A5C57E1C-CECB-93ED-8EE1-583B79F5086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37771" y="3133485"/>
            <a:ext cx="2601425" cy="1513887"/>
          </a:xfrm>
          <a:custGeom>
            <a:avLst/>
            <a:gdLst>
              <a:gd name="connsiteX0" fmla="*/ 0 w 2601425"/>
              <a:gd name="connsiteY0" fmla="*/ 0 h 1513887"/>
              <a:gd name="connsiteX1" fmla="*/ 2601425 w 2601425"/>
              <a:gd name="connsiteY1" fmla="*/ 0 h 1513887"/>
              <a:gd name="connsiteX2" fmla="*/ 2601425 w 2601425"/>
              <a:gd name="connsiteY2" fmla="*/ 1440287 h 1513887"/>
              <a:gd name="connsiteX3" fmla="*/ 2593856 w 2601425"/>
              <a:gd name="connsiteY3" fmla="*/ 1429061 h 1513887"/>
              <a:gd name="connsiteX4" fmla="*/ 2486319 w 2601425"/>
              <a:gd name="connsiteY4" fmla="*/ 1384517 h 1513887"/>
              <a:gd name="connsiteX5" fmla="*/ 147495 w 2601425"/>
              <a:gd name="connsiteY5" fmla="*/ 1384517 h 1513887"/>
              <a:gd name="connsiteX6" fmla="*/ 7366 w 2601425"/>
              <a:gd name="connsiteY6" fmla="*/ 1477401 h 1513887"/>
              <a:gd name="connsiteX7" fmla="*/ 0 w 2601425"/>
              <a:gd name="connsiteY7" fmla="*/ 1513887 h 1513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1425" h="1513887">
                <a:moveTo>
                  <a:pt x="0" y="0"/>
                </a:moveTo>
                <a:lnTo>
                  <a:pt x="2601425" y="0"/>
                </a:lnTo>
                <a:lnTo>
                  <a:pt x="2601425" y="1440287"/>
                </a:lnTo>
                <a:lnTo>
                  <a:pt x="2593856" y="1429061"/>
                </a:lnTo>
                <a:cubicBezTo>
                  <a:pt x="2566335" y="1401539"/>
                  <a:pt x="2528315" y="1384517"/>
                  <a:pt x="2486319" y="1384517"/>
                </a:cubicBezTo>
                <a:lnTo>
                  <a:pt x="147495" y="1384517"/>
                </a:lnTo>
                <a:cubicBezTo>
                  <a:pt x="84502" y="1384517"/>
                  <a:pt x="30453" y="1422817"/>
                  <a:pt x="7366" y="1477401"/>
                </a:cubicBezTo>
                <a:lnTo>
                  <a:pt x="0" y="151388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</a:t>
            </a:r>
          </a:p>
        </p:txBody>
      </p:sp>
      <p:sp>
        <p:nvSpPr>
          <p:cNvPr id="43" name="Titre 1">
            <a:extLst>
              <a:ext uri="{FF2B5EF4-FFF2-40B4-BE49-F238E27FC236}">
                <a16:creationId xmlns:a16="http://schemas.microsoft.com/office/drawing/2014/main" id="{AA7A968A-2627-AA8B-EF4A-20AE58D03A9C}"/>
              </a:ext>
            </a:extLst>
          </p:cNvPr>
          <p:cNvSpPr txBox="1">
            <a:spLocks/>
          </p:cNvSpPr>
          <p:nvPr userDrawn="1"/>
        </p:nvSpPr>
        <p:spPr>
          <a:xfrm>
            <a:off x="441811" y="4670078"/>
            <a:ext cx="2597693" cy="1730722"/>
          </a:xfrm>
          <a:prstGeom prst="rect">
            <a:avLst/>
          </a:prstGeom>
          <a:solidFill>
            <a:srgbClr val="CAD4DB">
              <a:alpha val="25000"/>
            </a:srgbClr>
          </a:solidFill>
        </p:spPr>
        <p:txBody>
          <a:bodyPr lIns="216000" tIns="288000" rIns="252000" bIns="25200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Regular" pitchFamily="2" charset="0"/>
              <a:ea typeface="+mj-ea"/>
              <a:cs typeface="+mj-cs"/>
            </a:endParaRPr>
          </a:p>
        </p:txBody>
      </p:sp>
      <p:sp>
        <p:nvSpPr>
          <p:cNvPr id="83" name="Titre 1">
            <a:extLst>
              <a:ext uri="{FF2B5EF4-FFF2-40B4-BE49-F238E27FC236}">
                <a16:creationId xmlns:a16="http://schemas.microsoft.com/office/drawing/2014/main" id="{2A5593FA-60F3-9390-EBD5-C75C32F3D1BE}"/>
              </a:ext>
            </a:extLst>
          </p:cNvPr>
          <p:cNvSpPr txBox="1">
            <a:spLocks/>
          </p:cNvSpPr>
          <p:nvPr/>
        </p:nvSpPr>
        <p:spPr>
          <a:xfrm>
            <a:off x="431884" y="4518001"/>
            <a:ext cx="2642983" cy="304159"/>
          </a:xfrm>
          <a:prstGeom prst="roundRect">
            <a:avLst>
              <a:gd name="adj" fmla="val 50000"/>
            </a:avLst>
          </a:prstGeom>
          <a:solidFill>
            <a:srgbClr val="FF1911"/>
          </a:solidFill>
          <a:effectLst>
            <a:outerShdw blurRad="876300" dist="88900" dir="5400000" sx="97000" sy="97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SemiBold" pitchFamily="2" charset="0"/>
              <a:ea typeface="Jost SemiBold" pitchFamily="2" charset="0"/>
              <a:cs typeface="+mj-cs"/>
            </a:endParaRPr>
          </a:p>
        </p:txBody>
      </p:sp>
      <p:sp>
        <p:nvSpPr>
          <p:cNvPr id="82" name="Espace réservé pour une image  81">
            <a:extLst>
              <a:ext uri="{FF2B5EF4-FFF2-40B4-BE49-F238E27FC236}">
                <a16:creationId xmlns:a16="http://schemas.microsoft.com/office/drawing/2014/main" id="{40E7A34B-EFBF-4F4D-7B0F-9FBBD7A4C4A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36469" y="3133485"/>
            <a:ext cx="2601425" cy="1513887"/>
          </a:xfrm>
          <a:custGeom>
            <a:avLst/>
            <a:gdLst>
              <a:gd name="connsiteX0" fmla="*/ 0 w 2601425"/>
              <a:gd name="connsiteY0" fmla="*/ 0 h 1513887"/>
              <a:gd name="connsiteX1" fmla="*/ 2601425 w 2601425"/>
              <a:gd name="connsiteY1" fmla="*/ 0 h 1513887"/>
              <a:gd name="connsiteX2" fmla="*/ 2601425 w 2601425"/>
              <a:gd name="connsiteY2" fmla="*/ 1440287 h 1513887"/>
              <a:gd name="connsiteX3" fmla="*/ 2593856 w 2601425"/>
              <a:gd name="connsiteY3" fmla="*/ 1429061 h 1513887"/>
              <a:gd name="connsiteX4" fmla="*/ 2486319 w 2601425"/>
              <a:gd name="connsiteY4" fmla="*/ 1384517 h 1513887"/>
              <a:gd name="connsiteX5" fmla="*/ 147495 w 2601425"/>
              <a:gd name="connsiteY5" fmla="*/ 1384517 h 1513887"/>
              <a:gd name="connsiteX6" fmla="*/ 7366 w 2601425"/>
              <a:gd name="connsiteY6" fmla="*/ 1477401 h 1513887"/>
              <a:gd name="connsiteX7" fmla="*/ 0 w 2601425"/>
              <a:gd name="connsiteY7" fmla="*/ 1513887 h 1513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01425" h="1513887">
                <a:moveTo>
                  <a:pt x="0" y="0"/>
                </a:moveTo>
                <a:lnTo>
                  <a:pt x="2601425" y="0"/>
                </a:lnTo>
                <a:lnTo>
                  <a:pt x="2601425" y="1440287"/>
                </a:lnTo>
                <a:lnTo>
                  <a:pt x="2593856" y="1429061"/>
                </a:lnTo>
                <a:cubicBezTo>
                  <a:pt x="2566335" y="1401539"/>
                  <a:pt x="2528315" y="1384517"/>
                  <a:pt x="2486319" y="1384517"/>
                </a:cubicBezTo>
                <a:lnTo>
                  <a:pt x="147495" y="1384517"/>
                </a:lnTo>
                <a:cubicBezTo>
                  <a:pt x="84502" y="1384517"/>
                  <a:pt x="30453" y="1422817"/>
                  <a:pt x="7366" y="1477401"/>
                </a:cubicBezTo>
                <a:lnTo>
                  <a:pt x="0" y="151388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</a:t>
            </a:r>
          </a:p>
        </p:txBody>
      </p:sp>
      <p:cxnSp>
        <p:nvCxnSpPr>
          <p:cNvPr id="49" name="Connecteur droit 5641">
            <a:extLst>
              <a:ext uri="{FF2B5EF4-FFF2-40B4-BE49-F238E27FC236}">
                <a16:creationId xmlns:a16="http://schemas.microsoft.com/office/drawing/2014/main" id="{043108D8-D8B3-3F53-A01A-41E80B94EF78}"/>
              </a:ext>
            </a:extLst>
          </p:cNvPr>
          <p:cNvCxnSpPr>
            <a:cxnSpLocks/>
            <a:stCxn id="41" idx="4"/>
            <a:endCxn id="44" idx="0"/>
          </p:cNvCxnSpPr>
          <p:nvPr/>
        </p:nvCxnSpPr>
        <p:spPr>
          <a:xfrm>
            <a:off x="4637360" y="2557607"/>
            <a:ext cx="0" cy="2112471"/>
          </a:xfrm>
          <a:prstGeom prst="line">
            <a:avLst/>
          </a:prstGeom>
          <a:noFill/>
          <a:ln w="3175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88" name="Espace réservé pour une image  87">
            <a:extLst>
              <a:ext uri="{FF2B5EF4-FFF2-40B4-BE49-F238E27FC236}">
                <a16:creationId xmlns:a16="http://schemas.microsoft.com/office/drawing/2014/main" id="{68549E43-8A8C-8112-78CA-372F43617EF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48763" y="708025"/>
            <a:ext cx="2601425" cy="3267317"/>
          </a:xfrm>
          <a:custGeom>
            <a:avLst/>
            <a:gdLst>
              <a:gd name="connsiteX0" fmla="*/ 2601425 w 2601425"/>
              <a:gd name="connsiteY0" fmla="*/ 3217247 h 3267317"/>
              <a:gd name="connsiteX1" fmla="*/ 2601425 w 2601425"/>
              <a:gd name="connsiteY1" fmla="*/ 3267317 h 3267317"/>
              <a:gd name="connsiteX2" fmla="*/ 2591316 w 2601425"/>
              <a:gd name="connsiteY2" fmla="*/ 3267317 h 3267317"/>
              <a:gd name="connsiteX3" fmla="*/ 0 w 2601425"/>
              <a:gd name="connsiteY3" fmla="*/ 0 h 3267317"/>
              <a:gd name="connsiteX4" fmla="*/ 2601425 w 2601425"/>
              <a:gd name="connsiteY4" fmla="*/ 0 h 3267317"/>
              <a:gd name="connsiteX5" fmla="*/ 2601425 w 2601425"/>
              <a:gd name="connsiteY5" fmla="*/ 3217242 h 3267317"/>
              <a:gd name="connsiteX6" fmla="*/ 2589475 w 2601425"/>
              <a:gd name="connsiteY6" fmla="*/ 3158051 h 3267317"/>
              <a:gd name="connsiteX7" fmla="*/ 2449346 w 2601425"/>
              <a:gd name="connsiteY7" fmla="*/ 3065167 h 3267317"/>
              <a:gd name="connsiteX8" fmla="*/ 130671 w 2601425"/>
              <a:gd name="connsiteY8" fmla="*/ 3065167 h 3267317"/>
              <a:gd name="connsiteX9" fmla="*/ 23134 w 2601425"/>
              <a:gd name="connsiteY9" fmla="*/ 3109711 h 3267317"/>
              <a:gd name="connsiteX10" fmla="*/ 0 w 2601425"/>
              <a:gd name="connsiteY10" fmla="*/ 3144023 h 3267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1425" h="3267317">
                <a:moveTo>
                  <a:pt x="2601425" y="3217247"/>
                </a:moveTo>
                <a:lnTo>
                  <a:pt x="2601425" y="3267317"/>
                </a:lnTo>
                <a:lnTo>
                  <a:pt x="2591316" y="3267317"/>
                </a:lnTo>
                <a:close/>
                <a:moveTo>
                  <a:pt x="0" y="0"/>
                </a:moveTo>
                <a:lnTo>
                  <a:pt x="2601425" y="0"/>
                </a:lnTo>
                <a:lnTo>
                  <a:pt x="2601425" y="3217242"/>
                </a:lnTo>
                <a:lnTo>
                  <a:pt x="2589475" y="3158051"/>
                </a:lnTo>
                <a:cubicBezTo>
                  <a:pt x="2566388" y="3103467"/>
                  <a:pt x="2512339" y="3065167"/>
                  <a:pt x="2449346" y="3065167"/>
                </a:cubicBezTo>
                <a:lnTo>
                  <a:pt x="130671" y="3065167"/>
                </a:lnTo>
                <a:cubicBezTo>
                  <a:pt x="88676" y="3065167"/>
                  <a:pt x="50656" y="3082189"/>
                  <a:pt x="23134" y="3109711"/>
                </a:cubicBezTo>
                <a:lnTo>
                  <a:pt x="0" y="3144023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/>
              <a:t>IMAGE</a:t>
            </a:r>
          </a:p>
        </p:txBody>
      </p:sp>
      <p:sp>
        <p:nvSpPr>
          <p:cNvPr id="60" name="Arc 3">
            <a:extLst>
              <a:ext uri="{FF2B5EF4-FFF2-40B4-BE49-F238E27FC236}">
                <a16:creationId xmlns:a16="http://schemas.microsoft.com/office/drawing/2014/main" id="{5C54AC04-02F3-D89D-4068-FFC8A6161C5D}"/>
              </a:ext>
            </a:extLst>
          </p:cNvPr>
          <p:cNvSpPr/>
          <p:nvPr/>
        </p:nvSpPr>
        <p:spPr>
          <a:xfrm>
            <a:off x="-1558742" y="1572960"/>
            <a:ext cx="10461325" cy="1050434"/>
          </a:xfrm>
          <a:custGeom>
            <a:avLst/>
            <a:gdLst>
              <a:gd name="connsiteX0" fmla="*/ 23334840 w 23888700"/>
              <a:gd name="connsiteY0" fmla="*/ 8341469 h 12823348"/>
              <a:gd name="connsiteX1" fmla="*/ 12078921 w 23888700"/>
              <a:gd name="connsiteY1" fmla="*/ 12822941 h 12823348"/>
              <a:gd name="connsiteX2" fmla="*/ 11944350 w 23888700"/>
              <a:gd name="connsiteY2" fmla="*/ 6411674 h 12823348"/>
              <a:gd name="connsiteX3" fmla="*/ 23334840 w 23888700"/>
              <a:gd name="connsiteY3" fmla="*/ 8341469 h 12823348"/>
              <a:gd name="connsiteX0" fmla="*/ 23334840 w 23888700"/>
              <a:gd name="connsiteY0" fmla="*/ 8341469 h 12823348"/>
              <a:gd name="connsiteX1" fmla="*/ 12078921 w 23888700"/>
              <a:gd name="connsiteY1" fmla="*/ 12822941 h 12823348"/>
              <a:gd name="connsiteX0" fmla="*/ 11255919 w 11255919"/>
              <a:gd name="connsiteY0" fmla="*/ 122599 h 4604071"/>
              <a:gd name="connsiteX1" fmla="*/ 0 w 11255919"/>
              <a:gd name="connsiteY1" fmla="*/ 4604071 h 4604071"/>
              <a:gd name="connsiteX2" fmla="*/ 3232744 w 11255919"/>
              <a:gd name="connsiteY2" fmla="*/ 965032 h 4604071"/>
              <a:gd name="connsiteX3" fmla="*/ 11255919 w 11255919"/>
              <a:gd name="connsiteY3" fmla="*/ 122599 h 4604071"/>
              <a:gd name="connsiteX0" fmla="*/ 11255919 w 11255919"/>
              <a:gd name="connsiteY0" fmla="*/ 122599 h 4604071"/>
              <a:gd name="connsiteX1" fmla="*/ 0 w 11255919"/>
              <a:gd name="connsiteY1" fmla="*/ 4604071 h 4604071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2" fmla="*/ 11255919 w 11255919"/>
              <a:gd name="connsiteY2" fmla="*/ 0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2" fmla="*/ 11255919 w 11255919"/>
              <a:gd name="connsiteY2" fmla="*/ 0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2" fmla="*/ 11255919 w 11255919"/>
              <a:gd name="connsiteY2" fmla="*/ 0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0" fmla="*/ 13909244 w 13909244"/>
              <a:gd name="connsiteY0" fmla="*/ 0 h 4490927"/>
              <a:gd name="connsiteX1" fmla="*/ 2653325 w 13909244"/>
              <a:gd name="connsiteY1" fmla="*/ 4481472 h 4490927"/>
              <a:gd name="connsiteX2" fmla="*/ 13909244 w 13909244"/>
              <a:gd name="connsiteY2" fmla="*/ 0 h 4490927"/>
              <a:gd name="connsiteX0" fmla="*/ 13909244 w 13909244"/>
              <a:gd name="connsiteY0" fmla="*/ 0 h 4490927"/>
              <a:gd name="connsiteX1" fmla="*/ 2653325 w 13909244"/>
              <a:gd name="connsiteY1" fmla="*/ 4481472 h 449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09244" h="4490927" stroke="0" extrusionOk="0">
                <a:moveTo>
                  <a:pt x="13909244" y="0"/>
                </a:moveTo>
                <a:cubicBezTo>
                  <a:pt x="9438160" y="4326187"/>
                  <a:pt x="11661433" y="4276081"/>
                  <a:pt x="2653325" y="4481472"/>
                </a:cubicBezTo>
                <a:cubicBezTo>
                  <a:pt x="-6354783" y="4686863"/>
                  <a:pt x="10157271" y="1493824"/>
                  <a:pt x="13909244" y="0"/>
                </a:cubicBezTo>
                <a:close/>
              </a:path>
              <a:path w="13909244" h="4490927" fill="none">
                <a:moveTo>
                  <a:pt x="13909244" y="0"/>
                </a:moveTo>
                <a:cubicBezTo>
                  <a:pt x="12355531" y="2642530"/>
                  <a:pt x="7815153" y="4450252"/>
                  <a:pt x="2653325" y="4481472"/>
                </a:cubicBezTo>
              </a:path>
            </a:pathLst>
          </a:custGeom>
          <a:noFill/>
          <a:ln w="22225" cap="flat" cmpd="sng" algn="ctr">
            <a:solidFill>
              <a:srgbClr val="FF191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sp>
        <p:nvSpPr>
          <p:cNvPr id="61" name="Isosceles Triangle 55">
            <a:extLst>
              <a:ext uri="{FF2B5EF4-FFF2-40B4-BE49-F238E27FC236}">
                <a16:creationId xmlns:a16="http://schemas.microsoft.com/office/drawing/2014/main" id="{8D5B0607-2095-F80A-969A-7FB5F9ECD111}"/>
              </a:ext>
            </a:extLst>
          </p:cNvPr>
          <p:cNvSpPr/>
          <p:nvPr/>
        </p:nvSpPr>
        <p:spPr>
          <a:xfrm rot="3594842">
            <a:off x="8705134" y="1531492"/>
            <a:ext cx="280949" cy="134396"/>
          </a:xfrm>
          <a:custGeom>
            <a:avLst/>
            <a:gdLst>
              <a:gd name="connsiteX0" fmla="*/ 0 w 771736"/>
              <a:gd name="connsiteY0" fmla="*/ 665290 h 665290"/>
              <a:gd name="connsiteX1" fmla="*/ 385868 w 771736"/>
              <a:gd name="connsiteY1" fmla="*/ 0 h 665290"/>
              <a:gd name="connsiteX2" fmla="*/ 771736 w 771736"/>
              <a:gd name="connsiteY2" fmla="*/ 665290 h 665290"/>
              <a:gd name="connsiteX3" fmla="*/ 0 w 771736"/>
              <a:gd name="connsiteY3" fmla="*/ 665290 h 665290"/>
              <a:gd name="connsiteX0" fmla="*/ 0 w 863176"/>
              <a:gd name="connsiteY0" fmla="*/ 665290 h 756730"/>
              <a:gd name="connsiteX1" fmla="*/ 385868 w 863176"/>
              <a:gd name="connsiteY1" fmla="*/ 0 h 756730"/>
              <a:gd name="connsiteX2" fmla="*/ 863176 w 863176"/>
              <a:gd name="connsiteY2" fmla="*/ 756730 h 756730"/>
              <a:gd name="connsiteX0" fmla="*/ 0 w 691726"/>
              <a:gd name="connsiteY0" fmla="*/ 665290 h 665290"/>
              <a:gd name="connsiteX1" fmla="*/ 385868 w 691726"/>
              <a:gd name="connsiteY1" fmla="*/ 0 h 665290"/>
              <a:gd name="connsiteX2" fmla="*/ 691726 w 691726"/>
              <a:gd name="connsiteY2" fmla="*/ 656717 h 665290"/>
              <a:gd name="connsiteX0" fmla="*/ 0 w 782214"/>
              <a:gd name="connsiteY0" fmla="*/ 665290 h 665290"/>
              <a:gd name="connsiteX1" fmla="*/ 385868 w 782214"/>
              <a:gd name="connsiteY1" fmla="*/ 0 h 665290"/>
              <a:gd name="connsiteX2" fmla="*/ 782214 w 782214"/>
              <a:gd name="connsiteY2" fmla="*/ 661480 h 665290"/>
              <a:gd name="connsiteX0" fmla="*/ 0 w 782214"/>
              <a:gd name="connsiteY0" fmla="*/ 208090 h 208090"/>
              <a:gd name="connsiteX1" fmla="*/ 395393 w 782214"/>
              <a:gd name="connsiteY1" fmla="*/ 0 h 208090"/>
              <a:gd name="connsiteX2" fmla="*/ 782214 w 782214"/>
              <a:gd name="connsiteY2" fmla="*/ 204280 h 208090"/>
              <a:gd name="connsiteX0" fmla="*/ 0 w 782214"/>
              <a:gd name="connsiteY0" fmla="*/ 208090 h 208090"/>
              <a:gd name="connsiteX1" fmla="*/ 395393 w 782214"/>
              <a:gd name="connsiteY1" fmla="*/ 0 h 208090"/>
              <a:gd name="connsiteX2" fmla="*/ 782214 w 782214"/>
              <a:gd name="connsiteY2" fmla="*/ 204280 h 20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2214" h="208090">
                <a:moveTo>
                  <a:pt x="0" y="208090"/>
                </a:moveTo>
                <a:lnTo>
                  <a:pt x="395393" y="0"/>
                </a:lnTo>
                <a:lnTo>
                  <a:pt x="782214" y="204280"/>
                </a:lnTo>
              </a:path>
            </a:pathLst>
          </a:custGeom>
          <a:noFill/>
          <a:ln w="22225" cap="rnd" cmpd="sng" algn="ctr">
            <a:solidFill>
              <a:srgbClr val="FF191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A0678-1D93-8584-3D6E-A44BAA9D8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643D4-E009-6009-5666-69ED99F76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10C053-7FC6-D72A-FB5F-409EF39ED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8" y="676041"/>
            <a:ext cx="8037476" cy="130527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</a:t>
            </a:r>
            <a:br>
              <a:rPr lang="en-US"/>
            </a:br>
            <a:r>
              <a:rPr lang="en-US"/>
              <a:t>on two lines</a:t>
            </a:r>
            <a:endParaRPr lang="pt-BR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30D8F05C-DA18-093A-A5B7-B8BDB62354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7" y="323216"/>
            <a:ext cx="4545013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</p:txBody>
      </p:sp>
      <p:cxnSp>
        <p:nvCxnSpPr>
          <p:cNvPr id="33" name="Connecteur droit 5641">
            <a:extLst>
              <a:ext uri="{FF2B5EF4-FFF2-40B4-BE49-F238E27FC236}">
                <a16:creationId xmlns:a16="http://schemas.microsoft.com/office/drawing/2014/main" id="{1B4643C4-D2B0-14E9-735E-1074AF18B195}"/>
              </a:ext>
            </a:extLst>
          </p:cNvPr>
          <p:cNvCxnSpPr>
            <a:cxnSpLocks/>
          </p:cNvCxnSpPr>
          <p:nvPr/>
        </p:nvCxnSpPr>
        <p:spPr>
          <a:xfrm flipH="1">
            <a:off x="1740315" y="2674402"/>
            <a:ext cx="343" cy="459082"/>
          </a:xfrm>
          <a:prstGeom prst="line">
            <a:avLst/>
          </a:prstGeom>
          <a:noFill/>
          <a:ln w="3175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grpSp>
        <p:nvGrpSpPr>
          <p:cNvPr id="34" name="Groupe 5622">
            <a:extLst>
              <a:ext uri="{FF2B5EF4-FFF2-40B4-BE49-F238E27FC236}">
                <a16:creationId xmlns:a16="http://schemas.microsoft.com/office/drawing/2014/main" id="{5AC823B5-2CE8-1F6C-C0F3-D371A87EB5D0}"/>
              </a:ext>
            </a:extLst>
          </p:cNvPr>
          <p:cNvGrpSpPr/>
          <p:nvPr/>
        </p:nvGrpSpPr>
        <p:grpSpPr>
          <a:xfrm>
            <a:off x="1617884" y="2500620"/>
            <a:ext cx="245548" cy="245548"/>
            <a:chOff x="2789274" y="3678459"/>
            <a:chExt cx="333154" cy="333154"/>
          </a:xfrm>
        </p:grpSpPr>
        <p:sp>
          <p:nvSpPr>
            <p:cNvPr id="35" name="Ellipse 5621">
              <a:extLst>
                <a:ext uri="{FF2B5EF4-FFF2-40B4-BE49-F238E27FC236}">
                  <a16:creationId xmlns:a16="http://schemas.microsoft.com/office/drawing/2014/main" id="{39BBFE0D-0777-EFBB-0C68-9F6791504E1B}"/>
                </a:ext>
              </a:extLst>
            </p:cNvPr>
            <p:cNvSpPr/>
            <p:nvPr/>
          </p:nvSpPr>
          <p:spPr>
            <a:xfrm>
              <a:off x="2789274" y="3678459"/>
              <a:ext cx="333154" cy="333154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FF191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  <p:sp>
          <p:nvSpPr>
            <p:cNvPr id="36" name="Ellipse 5620">
              <a:extLst>
                <a:ext uri="{FF2B5EF4-FFF2-40B4-BE49-F238E27FC236}">
                  <a16:creationId xmlns:a16="http://schemas.microsoft.com/office/drawing/2014/main" id="{D9F9FC13-0569-A993-2FAE-CADD6098F16D}"/>
                </a:ext>
              </a:extLst>
            </p:cNvPr>
            <p:cNvSpPr/>
            <p:nvPr/>
          </p:nvSpPr>
          <p:spPr>
            <a:xfrm>
              <a:off x="2876107" y="3765292"/>
              <a:ext cx="159488" cy="159488"/>
            </a:xfrm>
            <a:prstGeom prst="ellipse">
              <a:avLst/>
            </a:prstGeom>
            <a:solidFill>
              <a:srgbClr val="FF191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</p:grpSp>
      <p:grpSp>
        <p:nvGrpSpPr>
          <p:cNvPr id="37" name="Groupe 5622">
            <a:extLst>
              <a:ext uri="{FF2B5EF4-FFF2-40B4-BE49-F238E27FC236}">
                <a16:creationId xmlns:a16="http://schemas.microsoft.com/office/drawing/2014/main" id="{B041C7AB-FAE5-828B-90F5-2D2C8C3867E8}"/>
              </a:ext>
            </a:extLst>
          </p:cNvPr>
          <p:cNvGrpSpPr/>
          <p:nvPr/>
        </p:nvGrpSpPr>
        <p:grpSpPr>
          <a:xfrm>
            <a:off x="7423989" y="1920194"/>
            <a:ext cx="245548" cy="245548"/>
            <a:chOff x="2789274" y="3678459"/>
            <a:chExt cx="333154" cy="333154"/>
          </a:xfrm>
        </p:grpSpPr>
        <p:sp>
          <p:nvSpPr>
            <p:cNvPr id="38" name="Ellipse 5621">
              <a:extLst>
                <a:ext uri="{FF2B5EF4-FFF2-40B4-BE49-F238E27FC236}">
                  <a16:creationId xmlns:a16="http://schemas.microsoft.com/office/drawing/2014/main" id="{6BDD40F9-BE48-5ABA-F8EB-C5235FD64C69}"/>
                </a:ext>
              </a:extLst>
            </p:cNvPr>
            <p:cNvSpPr/>
            <p:nvPr/>
          </p:nvSpPr>
          <p:spPr>
            <a:xfrm>
              <a:off x="2789274" y="3678459"/>
              <a:ext cx="333154" cy="333154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FF191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  <p:sp>
          <p:nvSpPr>
            <p:cNvPr id="39" name="Ellipse 5620">
              <a:extLst>
                <a:ext uri="{FF2B5EF4-FFF2-40B4-BE49-F238E27FC236}">
                  <a16:creationId xmlns:a16="http://schemas.microsoft.com/office/drawing/2014/main" id="{1E744B0E-4EE6-2522-BE35-42103EB02165}"/>
                </a:ext>
              </a:extLst>
            </p:cNvPr>
            <p:cNvSpPr/>
            <p:nvPr/>
          </p:nvSpPr>
          <p:spPr>
            <a:xfrm>
              <a:off x="2876107" y="3765292"/>
              <a:ext cx="159488" cy="159488"/>
            </a:xfrm>
            <a:prstGeom prst="ellipse">
              <a:avLst/>
            </a:prstGeom>
            <a:solidFill>
              <a:srgbClr val="FF191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</p:grpSp>
      <p:grpSp>
        <p:nvGrpSpPr>
          <p:cNvPr id="40" name="Groupe 5622">
            <a:extLst>
              <a:ext uri="{FF2B5EF4-FFF2-40B4-BE49-F238E27FC236}">
                <a16:creationId xmlns:a16="http://schemas.microsoft.com/office/drawing/2014/main" id="{9827A365-1B4F-56DF-1F9A-B534AE49C602}"/>
              </a:ext>
            </a:extLst>
          </p:cNvPr>
          <p:cNvGrpSpPr/>
          <p:nvPr/>
        </p:nvGrpSpPr>
        <p:grpSpPr>
          <a:xfrm>
            <a:off x="4514586" y="2312059"/>
            <a:ext cx="245548" cy="245548"/>
            <a:chOff x="2789274" y="3678459"/>
            <a:chExt cx="333154" cy="333154"/>
          </a:xfrm>
        </p:grpSpPr>
        <p:sp>
          <p:nvSpPr>
            <p:cNvPr id="41" name="Ellipse 5621">
              <a:extLst>
                <a:ext uri="{FF2B5EF4-FFF2-40B4-BE49-F238E27FC236}">
                  <a16:creationId xmlns:a16="http://schemas.microsoft.com/office/drawing/2014/main" id="{DE6B360D-57C7-0DBD-70A7-40722B1B4D55}"/>
                </a:ext>
              </a:extLst>
            </p:cNvPr>
            <p:cNvSpPr/>
            <p:nvPr/>
          </p:nvSpPr>
          <p:spPr>
            <a:xfrm>
              <a:off x="2789274" y="3678459"/>
              <a:ext cx="333154" cy="333154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FF191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  <p:sp>
          <p:nvSpPr>
            <p:cNvPr id="42" name="Ellipse 5620">
              <a:extLst>
                <a:ext uri="{FF2B5EF4-FFF2-40B4-BE49-F238E27FC236}">
                  <a16:creationId xmlns:a16="http://schemas.microsoft.com/office/drawing/2014/main" id="{17032366-12B8-3797-8666-7993F488B07E}"/>
                </a:ext>
              </a:extLst>
            </p:cNvPr>
            <p:cNvSpPr/>
            <p:nvPr/>
          </p:nvSpPr>
          <p:spPr>
            <a:xfrm>
              <a:off x="2876107" y="3765292"/>
              <a:ext cx="159488" cy="159488"/>
            </a:xfrm>
            <a:prstGeom prst="ellipse">
              <a:avLst/>
            </a:prstGeom>
            <a:solidFill>
              <a:srgbClr val="FF191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</p:grpSp>
      <p:cxnSp>
        <p:nvCxnSpPr>
          <p:cNvPr id="50" name="Connecteur droit 5641">
            <a:extLst>
              <a:ext uri="{FF2B5EF4-FFF2-40B4-BE49-F238E27FC236}">
                <a16:creationId xmlns:a16="http://schemas.microsoft.com/office/drawing/2014/main" id="{93CCA030-CF09-670A-E2E1-A4DEDC7D337B}"/>
              </a:ext>
            </a:extLst>
          </p:cNvPr>
          <p:cNvCxnSpPr>
            <a:cxnSpLocks/>
            <a:stCxn id="38" idx="4"/>
          </p:cNvCxnSpPr>
          <p:nvPr/>
        </p:nvCxnSpPr>
        <p:spPr>
          <a:xfrm>
            <a:off x="7546763" y="2165742"/>
            <a:ext cx="4381" cy="967742"/>
          </a:xfrm>
          <a:prstGeom prst="line">
            <a:avLst/>
          </a:prstGeom>
          <a:noFill/>
          <a:ln w="3175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71" name="Text Placeholder 25">
            <a:extLst>
              <a:ext uri="{FF2B5EF4-FFF2-40B4-BE49-F238E27FC236}">
                <a16:creationId xmlns:a16="http://schemas.microsoft.com/office/drawing/2014/main" id="{39012D78-1C43-62D3-1297-87E40E845B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27661" y="4610318"/>
            <a:ext cx="2608263" cy="152082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1pPr>
            <a:lvl2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2pPr>
            <a:lvl3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3pPr>
            <a:lvl4pPr marL="0" indent="0" algn="ctr">
              <a:lnSpc>
                <a:spcPct val="85000"/>
              </a:lnSpc>
              <a:buNone/>
              <a:defRPr lang="pt-BR" sz="1400" kern="1200" cap="all" spc="150" baseline="0" dirty="0" smtClean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4pPr>
            <a:lvl5pPr marL="0" indent="0" algn="ctr">
              <a:lnSpc>
                <a:spcPct val="85000"/>
              </a:lnSpc>
              <a:buNone/>
              <a:defRPr lang="pt-BR" sz="1400" kern="1200" cap="all" spc="150" baseline="0" dirty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5pPr>
            <a:lvl6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 smtClean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6pPr>
            <a:lvl7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7pPr>
            <a:lvl8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 smtClean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8pPr>
            <a:lvl9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 smtClean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9pPr>
          </a:lstStyle>
          <a:p>
            <a:pPr lvl="0"/>
            <a:r>
              <a:rPr lang="pt-BR"/>
              <a:t>Lorem Ipsum</a:t>
            </a:r>
          </a:p>
        </p:txBody>
      </p:sp>
      <p:sp>
        <p:nvSpPr>
          <p:cNvPr id="72" name="Text Placeholder 25">
            <a:extLst>
              <a:ext uri="{FF2B5EF4-FFF2-40B4-BE49-F238E27FC236}">
                <a16:creationId xmlns:a16="http://schemas.microsoft.com/office/drawing/2014/main" id="{4EB1A47A-6DFD-2ABD-9F57-8F599C20FBB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55297" y="3874265"/>
            <a:ext cx="2608263" cy="152082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chemeClr val="tx2"/>
                </a:solidFill>
                <a:latin typeface="Jost SemiBold" pitchFamily="2" charset="0"/>
                <a:ea typeface="Jost SemiBold" pitchFamily="2" charset="0"/>
              </a:defRPr>
            </a:lvl1pPr>
            <a:lvl2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tx2"/>
                </a:solidFill>
                <a:latin typeface="Jost SemiBold" pitchFamily="2" charset="0"/>
                <a:ea typeface="Jost SemiBold" pitchFamily="2" charset="0"/>
                <a:cs typeface="+mn-cs"/>
              </a:defRPr>
            </a:lvl2pPr>
            <a:lvl3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tx2"/>
                </a:solidFill>
                <a:latin typeface="Jost SemiBold" pitchFamily="2" charset="0"/>
                <a:ea typeface="Jost SemiBold" pitchFamily="2" charset="0"/>
                <a:cs typeface="+mn-cs"/>
              </a:defRPr>
            </a:lvl3pPr>
            <a:lvl4pPr marL="0" indent="0" algn="ctr">
              <a:lnSpc>
                <a:spcPct val="85000"/>
              </a:lnSpc>
              <a:buNone/>
              <a:defRPr lang="pt-BR" sz="1400" kern="1200" cap="all" spc="150" baseline="0" dirty="0">
                <a:solidFill>
                  <a:schemeClr val="tx2"/>
                </a:solidFill>
                <a:latin typeface="Jost SemiBold" pitchFamily="2" charset="0"/>
                <a:ea typeface="Jost SemiBold" pitchFamily="2" charset="0"/>
                <a:cs typeface="+mn-cs"/>
              </a:defRPr>
            </a:lvl4pPr>
            <a:lvl5pPr marL="0" indent="0" algn="ctr">
              <a:lnSpc>
                <a:spcPct val="85000"/>
              </a:lnSpc>
              <a:buNone/>
              <a:defRPr lang="pt-BR" sz="1400" kern="1200" cap="all" spc="150" baseline="0" dirty="0">
                <a:solidFill>
                  <a:schemeClr val="tx2"/>
                </a:solidFill>
                <a:latin typeface="Jost SemiBold" pitchFamily="2" charset="0"/>
                <a:ea typeface="Jost SemiBold" pitchFamily="2" charset="0"/>
                <a:cs typeface="+mn-cs"/>
              </a:defRPr>
            </a:lvl5pPr>
            <a:lvl6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tx2"/>
                </a:solidFill>
                <a:latin typeface="Jost SemiBold" pitchFamily="2" charset="0"/>
                <a:ea typeface="Jost SemiBold" pitchFamily="2" charset="0"/>
                <a:cs typeface="+mn-cs"/>
              </a:defRPr>
            </a:lvl6pPr>
            <a:lvl7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tx2"/>
                </a:solidFill>
                <a:latin typeface="Jost SemiBold" pitchFamily="2" charset="0"/>
                <a:ea typeface="Jost SemiBold" pitchFamily="2" charset="0"/>
                <a:cs typeface="+mn-cs"/>
              </a:defRPr>
            </a:lvl7pPr>
            <a:lvl8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tx2"/>
                </a:solidFill>
                <a:latin typeface="Jost SemiBold" pitchFamily="2" charset="0"/>
                <a:ea typeface="Jost SemiBold" pitchFamily="2" charset="0"/>
                <a:cs typeface="+mn-cs"/>
              </a:defRPr>
            </a:lvl8pPr>
            <a:lvl9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tx2"/>
                </a:solidFill>
                <a:latin typeface="Jost SemiBold" pitchFamily="2" charset="0"/>
                <a:ea typeface="Jost SemiBold" pitchFamily="2" charset="0"/>
                <a:cs typeface="+mn-cs"/>
              </a:defRPr>
            </a:lvl9pPr>
          </a:lstStyle>
          <a:p>
            <a:pPr lvl="0"/>
            <a:r>
              <a:rPr lang="pt-BR"/>
              <a:t>Lorem Ipsum</a:t>
            </a:r>
          </a:p>
        </p:txBody>
      </p:sp>
      <p:sp>
        <p:nvSpPr>
          <p:cNvPr id="73" name="Text Placeholder 25">
            <a:extLst>
              <a:ext uri="{FF2B5EF4-FFF2-40B4-BE49-F238E27FC236}">
                <a16:creationId xmlns:a16="http://schemas.microsoft.com/office/drawing/2014/main" id="{5BAB49E1-ECEE-FBDE-5505-7A178E52EF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319312" y="4610317"/>
            <a:ext cx="2627463" cy="165681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1pPr>
            <a:lvl2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2pPr>
            <a:lvl3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3pPr>
            <a:lvl4pPr marL="0" indent="0" algn="ctr">
              <a:lnSpc>
                <a:spcPct val="85000"/>
              </a:lnSpc>
              <a:buNone/>
              <a:defRPr lang="pt-BR" sz="1400" kern="1200" cap="all" spc="150" baseline="0" dirty="0" smtClean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4pPr>
            <a:lvl5pPr marL="0" indent="0" algn="ctr">
              <a:lnSpc>
                <a:spcPct val="85000"/>
              </a:lnSpc>
              <a:buNone/>
              <a:defRPr lang="pt-BR" sz="1400" kern="1200" cap="all" spc="150" baseline="0" dirty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5pPr>
            <a:lvl6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 smtClean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6pPr>
            <a:lvl7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7pPr>
            <a:lvl8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 smtClean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8pPr>
            <a:lvl9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 smtClean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9pPr>
          </a:lstStyle>
          <a:p>
            <a:pPr lvl="0"/>
            <a:r>
              <a:rPr lang="pt-BR"/>
              <a:t>Lorem Ipsum</a:t>
            </a:r>
          </a:p>
        </p:txBody>
      </p:sp>
      <p:sp>
        <p:nvSpPr>
          <p:cNvPr id="75" name="Text Placeholder 25">
            <a:extLst>
              <a:ext uri="{FF2B5EF4-FFF2-40B4-BE49-F238E27FC236}">
                <a16:creationId xmlns:a16="http://schemas.microsoft.com/office/drawing/2014/main" id="{546D61D8-7074-F1D0-062A-27FDB5FC33E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7395" y="4610317"/>
            <a:ext cx="2627463" cy="165681"/>
          </a:xfrm>
        </p:spPr>
        <p:txBody>
          <a:bodyPr anchor="ctr" anchorCtr="0">
            <a:noAutofit/>
          </a:bodyPr>
          <a:lstStyle>
            <a:lvl1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1pPr>
            <a:lvl2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2pPr>
            <a:lvl3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3pPr>
            <a:lvl4pPr marL="0" indent="0" algn="ctr">
              <a:lnSpc>
                <a:spcPct val="85000"/>
              </a:lnSpc>
              <a:buNone/>
              <a:defRPr lang="pt-BR" sz="1400" kern="1200" cap="all" spc="150" baseline="0" dirty="0" smtClean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4pPr>
            <a:lvl5pPr marL="0" indent="0" algn="ctr">
              <a:lnSpc>
                <a:spcPct val="85000"/>
              </a:lnSpc>
              <a:buNone/>
              <a:defRPr lang="pt-BR" sz="1400" kern="1200" cap="all" spc="150" baseline="0" dirty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5pPr>
            <a:lvl6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 smtClean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6pPr>
            <a:lvl7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7pPr>
            <a:lvl8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 smtClean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8pPr>
            <a:lvl9pPr marL="0" indent="0" algn="ctr">
              <a:lnSpc>
                <a:spcPct val="85000"/>
              </a:lnSpc>
              <a:buFont typeface="Arial" panose="020B0604020202020204" pitchFamily="34" charset="0"/>
              <a:buNone/>
              <a:defRPr lang="pt-BR" sz="1400" kern="1200" cap="all" spc="150" baseline="0" dirty="0" smtClean="0">
                <a:solidFill>
                  <a:schemeClr val="bg1"/>
                </a:solidFill>
                <a:latin typeface="Jost SemiBold" pitchFamily="2" charset="0"/>
                <a:ea typeface="Jost SemiBold" pitchFamily="2" charset="0"/>
                <a:cs typeface="+mn-cs"/>
              </a:defRPr>
            </a:lvl9pPr>
          </a:lstStyle>
          <a:p>
            <a:pPr lvl="0"/>
            <a:r>
              <a:rPr lang="pt-BR"/>
              <a:t>Lorem Ipsum</a:t>
            </a:r>
          </a:p>
        </p:txBody>
      </p:sp>
      <p:sp>
        <p:nvSpPr>
          <p:cNvPr id="76" name="Text Placeholder 25">
            <a:extLst>
              <a:ext uri="{FF2B5EF4-FFF2-40B4-BE49-F238E27FC236}">
                <a16:creationId xmlns:a16="http://schemas.microsoft.com/office/drawing/2014/main" id="{519F1C82-88C1-2A4D-535B-F211010F29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8370" y="5028092"/>
            <a:ext cx="2177457" cy="11785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 cap="none" baseline="0">
                <a:solidFill>
                  <a:schemeClr val="tx1"/>
                </a:solidFill>
                <a:latin typeface="Jost Regular" pitchFamily="2" charset="0"/>
                <a:ea typeface="Jost Regular" pitchFamily="2" charset="0"/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400">
                <a:latin typeface="Jost SemiBold" charset="0"/>
                <a:ea typeface="Jost SemiBold" charset="0"/>
              </a:defRPr>
            </a:lvl2pPr>
            <a:lvl3pPr>
              <a:lnSpc>
                <a:spcPct val="100000"/>
              </a:lnSpc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3pPr>
            <a:lvl4pPr marL="0" indent="0">
              <a:buFontTx/>
              <a:buNone/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4pPr>
            <a:lvl5pPr marL="179388" indent="-179388">
              <a:buClr>
                <a:schemeClr val="tx2"/>
              </a:buClr>
              <a:defRPr sz="1400"/>
            </a:lvl5pPr>
            <a:lvl6pPr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6pPr>
            <a:lvl7pPr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7pPr>
            <a:lvl8pPr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8pPr>
            <a:lvl9pPr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7" name="Text Placeholder 25">
            <a:extLst>
              <a:ext uri="{FF2B5EF4-FFF2-40B4-BE49-F238E27FC236}">
                <a16:creationId xmlns:a16="http://schemas.microsoft.com/office/drawing/2014/main" id="{0C59C841-B566-FEB1-D76F-7580550713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57470" y="5028092"/>
            <a:ext cx="2177457" cy="11785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 cap="none" baseline="0">
                <a:solidFill>
                  <a:schemeClr val="tx1"/>
                </a:solidFill>
                <a:latin typeface="Jost Regular" pitchFamily="2" charset="0"/>
                <a:ea typeface="Jost Regular" pitchFamily="2" charset="0"/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400">
                <a:latin typeface="Jost SemiBold" charset="0"/>
                <a:ea typeface="Jost SemiBold" charset="0"/>
              </a:defRPr>
            </a:lvl2pPr>
            <a:lvl3pPr>
              <a:lnSpc>
                <a:spcPct val="100000"/>
              </a:lnSpc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3pPr>
            <a:lvl4pPr marL="0" indent="0">
              <a:buFontTx/>
              <a:buNone/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4pPr>
            <a:lvl5pPr marL="179388" indent="-179388">
              <a:buClr>
                <a:schemeClr val="tx2"/>
              </a:buClr>
              <a:defRPr sz="1400"/>
            </a:lvl5pPr>
            <a:lvl6pPr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6pPr>
            <a:lvl7pPr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7pPr>
            <a:lvl8pPr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8pPr>
            <a:lvl9pPr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8" name="Text Placeholder 25">
            <a:extLst>
              <a:ext uri="{FF2B5EF4-FFF2-40B4-BE49-F238E27FC236}">
                <a16:creationId xmlns:a16="http://schemas.microsoft.com/office/drawing/2014/main" id="{4C7C0F0E-9682-3C04-C2CA-0DFB760F6DB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399259" y="5028092"/>
            <a:ext cx="2177457" cy="117858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 cap="none" baseline="0">
                <a:solidFill>
                  <a:schemeClr val="tx1"/>
                </a:solidFill>
                <a:latin typeface="Jost Regular" pitchFamily="2" charset="0"/>
                <a:ea typeface="Jost Regular" pitchFamily="2" charset="0"/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400">
                <a:latin typeface="Jost SemiBold" charset="0"/>
                <a:ea typeface="Jost SemiBold" charset="0"/>
              </a:defRPr>
            </a:lvl2pPr>
            <a:lvl3pPr>
              <a:lnSpc>
                <a:spcPct val="100000"/>
              </a:lnSpc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3pPr>
            <a:lvl4pPr marL="0" indent="0">
              <a:buFontTx/>
              <a:buNone/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4pPr>
            <a:lvl5pPr marL="179388" indent="-179388">
              <a:buClr>
                <a:schemeClr val="tx2"/>
              </a:buClr>
              <a:defRPr sz="1400"/>
            </a:lvl5pPr>
            <a:lvl6pPr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6pPr>
            <a:lvl7pPr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7pPr>
            <a:lvl8pPr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8pPr>
            <a:lvl9pPr>
              <a:defRPr lang="en-US" sz="1400" kern="1200" cap="none" baseline="0" dirty="0">
                <a:solidFill>
                  <a:schemeClr val="tx1"/>
                </a:solidFill>
                <a:latin typeface="Jost Regular" pitchFamily="2" charset="0"/>
                <a:ea typeface="Jost Regular" pitchFamily="2" charset="0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9" name="Text Placeholder 25">
            <a:extLst>
              <a:ext uri="{FF2B5EF4-FFF2-40B4-BE49-F238E27FC236}">
                <a16:creationId xmlns:a16="http://schemas.microsoft.com/office/drawing/2014/main" id="{9D151BD2-2E42-3CD9-BA7D-B268DDCE31D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370699" y="4341517"/>
            <a:ext cx="2177457" cy="1865161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 cap="none" baseline="0">
                <a:solidFill>
                  <a:schemeClr val="bg1"/>
                </a:solidFill>
                <a:latin typeface="Jost Regular" pitchFamily="2" charset="0"/>
                <a:ea typeface="Jost Regular" pitchFamily="2" charset="0"/>
              </a:defRPr>
            </a:lvl1pPr>
            <a:lvl2pPr>
              <a:lnSpc>
                <a:spcPct val="100000"/>
              </a:lnSpc>
              <a:spcAft>
                <a:spcPts val="1200"/>
              </a:spcAft>
              <a:defRPr sz="1400">
                <a:solidFill>
                  <a:schemeClr val="bg1"/>
                </a:solidFill>
                <a:latin typeface="Jost SemiBold" charset="0"/>
                <a:ea typeface="Jost SemiBold" charset="0"/>
              </a:defRPr>
            </a:lvl2pPr>
            <a:lvl3pPr>
              <a:lnSpc>
                <a:spcPct val="100000"/>
              </a:lnSpc>
              <a:defRPr lang="en-US" sz="1400" kern="1200" cap="none" baseline="0" dirty="0">
                <a:solidFill>
                  <a:schemeClr val="bg1"/>
                </a:solidFill>
                <a:latin typeface="Jost Regular" pitchFamily="2" charset="0"/>
                <a:ea typeface="Jost Regular" pitchFamily="2" charset="0"/>
                <a:cs typeface="+mn-cs"/>
              </a:defRPr>
            </a:lvl3pPr>
            <a:lvl4pPr marL="0" indent="0">
              <a:buFontTx/>
              <a:buNone/>
              <a:defRPr lang="en-US" sz="1400" kern="1200" cap="none" baseline="0" dirty="0">
                <a:solidFill>
                  <a:schemeClr val="bg1"/>
                </a:solidFill>
                <a:latin typeface="Jost Regular" pitchFamily="2" charset="0"/>
                <a:ea typeface="Jost Regular" pitchFamily="2" charset="0"/>
                <a:cs typeface="+mn-cs"/>
              </a:defRPr>
            </a:lvl4pPr>
            <a:lvl5pPr marL="179388" indent="-179388">
              <a:buClr>
                <a:schemeClr val="tx2"/>
              </a:buClr>
              <a:defRPr sz="1400">
                <a:solidFill>
                  <a:schemeClr val="bg1"/>
                </a:solidFill>
              </a:defRPr>
            </a:lvl5pPr>
            <a:lvl6pPr>
              <a:defRPr lang="en-US" sz="1400" kern="1200" cap="none" baseline="0" dirty="0">
                <a:solidFill>
                  <a:schemeClr val="bg1"/>
                </a:solidFill>
                <a:latin typeface="Jost Regular" pitchFamily="2" charset="0"/>
                <a:ea typeface="Jost Regular" pitchFamily="2" charset="0"/>
                <a:cs typeface="+mn-cs"/>
              </a:defRPr>
            </a:lvl6pPr>
            <a:lvl7pPr>
              <a:defRPr lang="en-US" sz="1400" kern="1200" cap="none" baseline="0" dirty="0">
                <a:solidFill>
                  <a:schemeClr val="bg1"/>
                </a:solidFill>
                <a:latin typeface="Jost Regular" pitchFamily="2" charset="0"/>
                <a:ea typeface="Jost Regular" pitchFamily="2" charset="0"/>
                <a:cs typeface="+mn-cs"/>
              </a:defRPr>
            </a:lvl7pPr>
            <a:lvl8pPr>
              <a:defRPr lang="en-US" sz="1400" kern="1200" cap="none" baseline="0" dirty="0">
                <a:solidFill>
                  <a:schemeClr val="bg1"/>
                </a:solidFill>
                <a:latin typeface="Jost Regular" pitchFamily="2" charset="0"/>
                <a:ea typeface="Jost Regular" pitchFamily="2" charset="0"/>
                <a:cs typeface="+mn-cs"/>
              </a:defRPr>
            </a:lvl8pPr>
            <a:lvl9pPr>
              <a:defRPr lang="en-US" sz="1400" kern="1200" cap="none" baseline="0" dirty="0">
                <a:solidFill>
                  <a:schemeClr val="bg1"/>
                </a:solidFill>
                <a:latin typeface="Jost Regular" pitchFamily="2" charset="0"/>
                <a:ea typeface="Jost Regular" pitchFamily="2" charset="0"/>
                <a:cs typeface="+mn-cs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cxnSp>
        <p:nvCxnSpPr>
          <p:cNvPr id="90" name="Connecteur droit 9">
            <a:extLst>
              <a:ext uri="{FF2B5EF4-FFF2-40B4-BE49-F238E27FC236}">
                <a16:creationId xmlns:a16="http://schemas.microsoft.com/office/drawing/2014/main" id="{1B148977-0585-1C8B-D8F7-14A7289DD65D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5" name="Titre 1">
            <a:extLst>
              <a:ext uri="{FF2B5EF4-FFF2-40B4-BE49-F238E27FC236}">
                <a16:creationId xmlns:a16="http://schemas.microsoft.com/office/drawing/2014/main" id="{B3FA9F0B-ADB6-ECCD-3892-8479B176D55B}"/>
              </a:ext>
            </a:extLst>
          </p:cNvPr>
          <p:cNvSpPr txBox="1">
            <a:spLocks/>
          </p:cNvSpPr>
          <p:nvPr/>
        </p:nvSpPr>
        <p:spPr>
          <a:xfrm>
            <a:off x="9148763" y="3920736"/>
            <a:ext cx="2601426" cy="2480063"/>
          </a:xfrm>
          <a:prstGeom prst="rect">
            <a:avLst/>
          </a:prstGeom>
          <a:solidFill>
            <a:srgbClr val="FF1911"/>
          </a:solidFill>
        </p:spPr>
        <p:txBody>
          <a:bodyPr lIns="216000" tIns="288000" rIns="216000" bIns="25200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  <a:ea typeface="+mj-ea"/>
              <a:cs typeface="+mj-cs"/>
            </a:endParaRPr>
          </a:p>
        </p:txBody>
      </p:sp>
      <p:sp>
        <p:nvSpPr>
          <p:cNvPr id="8" name="Titre 1">
            <a:hlinkClick r:id="rId2"/>
            <a:extLst>
              <a:ext uri="{FF2B5EF4-FFF2-40B4-BE49-F238E27FC236}">
                <a16:creationId xmlns:a16="http://schemas.microsoft.com/office/drawing/2014/main" id="{897E1D09-7D39-7D9B-B975-0EE9F390940B}"/>
              </a:ext>
            </a:extLst>
          </p:cNvPr>
          <p:cNvSpPr txBox="1">
            <a:spLocks/>
          </p:cNvSpPr>
          <p:nvPr/>
        </p:nvSpPr>
        <p:spPr>
          <a:xfrm>
            <a:off x="9127354" y="3773192"/>
            <a:ext cx="2622834" cy="304159"/>
          </a:xfrm>
          <a:prstGeom prst="roundRect">
            <a:avLst>
              <a:gd name="adj" fmla="val 50000"/>
            </a:avLst>
          </a:prstGeom>
          <a:solidFill>
            <a:srgbClr val="EFF2F4"/>
          </a:solidFill>
          <a:effectLst>
            <a:outerShdw blurRad="876300" dist="88900" dir="5400000" sx="97000" sy="97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en-US" sz="1400" cap="all">
              <a:solidFill>
                <a:srgbClr val="FF0000"/>
              </a:solidFill>
              <a:latin typeface="Jost SemiBold" pitchFamily="2" charset="0"/>
              <a:ea typeface="Jost SemiBold" pitchFamily="2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3693FFC4-A238-110D-BAB8-0F5CB75E614D}"/>
              </a:ext>
            </a:extLst>
          </p:cNvPr>
          <p:cNvSpPr txBox="1">
            <a:spLocks/>
          </p:cNvSpPr>
          <p:nvPr/>
        </p:nvSpPr>
        <p:spPr>
          <a:xfrm>
            <a:off x="6240974" y="4518001"/>
            <a:ext cx="2642983" cy="304159"/>
          </a:xfrm>
          <a:prstGeom prst="roundRect">
            <a:avLst>
              <a:gd name="adj" fmla="val 50000"/>
            </a:avLst>
          </a:prstGeom>
          <a:solidFill>
            <a:srgbClr val="FF1911"/>
          </a:solidFill>
          <a:effectLst>
            <a:outerShdw blurRad="876300" dist="88900" dir="5400000" sx="97000" sy="97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SemiBold" pitchFamily="2" charset="0"/>
              <a:ea typeface="Jost SemiBold" pitchFamily="2" charset="0"/>
              <a:cs typeface="+mj-cs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9D6F31F-D559-1573-EB53-5ED6962AE35B}"/>
              </a:ext>
            </a:extLst>
          </p:cNvPr>
          <p:cNvSpPr txBox="1">
            <a:spLocks/>
          </p:cNvSpPr>
          <p:nvPr/>
        </p:nvSpPr>
        <p:spPr>
          <a:xfrm>
            <a:off x="3333186" y="4518001"/>
            <a:ext cx="2642983" cy="304159"/>
          </a:xfrm>
          <a:prstGeom prst="roundRect">
            <a:avLst>
              <a:gd name="adj" fmla="val 50000"/>
            </a:avLst>
          </a:prstGeom>
          <a:solidFill>
            <a:srgbClr val="FF1911"/>
          </a:solidFill>
          <a:effectLst>
            <a:outerShdw blurRad="876300" dist="88900" dir="5400000" sx="97000" sy="97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SemiBold" pitchFamily="2" charset="0"/>
              <a:ea typeface="Jost SemiBold" pitchFamily="2" charset="0"/>
              <a:cs typeface="+mj-cs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F2232FC7-B510-FEAF-40C2-B823A02578FD}"/>
              </a:ext>
            </a:extLst>
          </p:cNvPr>
          <p:cNvSpPr txBox="1">
            <a:spLocks/>
          </p:cNvSpPr>
          <p:nvPr/>
        </p:nvSpPr>
        <p:spPr>
          <a:xfrm>
            <a:off x="431884" y="4518001"/>
            <a:ext cx="2642983" cy="304159"/>
          </a:xfrm>
          <a:prstGeom prst="roundRect">
            <a:avLst>
              <a:gd name="adj" fmla="val 50000"/>
            </a:avLst>
          </a:prstGeom>
          <a:solidFill>
            <a:srgbClr val="FF1911"/>
          </a:solidFill>
          <a:effectLst>
            <a:outerShdw blurRad="876300" dist="88900" dir="5400000" sx="97000" sy="97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SemiBold" pitchFamily="2" charset="0"/>
              <a:ea typeface="Jost SemiBold" pitchFamily="2" charset="0"/>
              <a:cs typeface="+mj-cs"/>
            </a:endParaRPr>
          </a:p>
        </p:txBody>
      </p:sp>
      <p:cxnSp>
        <p:nvCxnSpPr>
          <p:cNvPr id="15" name="Connecteur droit 5641">
            <a:extLst>
              <a:ext uri="{FF2B5EF4-FFF2-40B4-BE49-F238E27FC236}">
                <a16:creationId xmlns:a16="http://schemas.microsoft.com/office/drawing/2014/main" id="{D8C72B6E-DFBA-5B16-FA49-7B35195AEB29}"/>
              </a:ext>
            </a:extLst>
          </p:cNvPr>
          <p:cNvCxnSpPr>
            <a:cxnSpLocks/>
            <a:stCxn id="41" idx="4"/>
            <a:endCxn id="44" idx="0"/>
          </p:cNvCxnSpPr>
          <p:nvPr/>
        </p:nvCxnSpPr>
        <p:spPr>
          <a:xfrm>
            <a:off x="4637360" y="2557607"/>
            <a:ext cx="0" cy="2112471"/>
          </a:xfrm>
          <a:prstGeom prst="line">
            <a:avLst/>
          </a:prstGeom>
          <a:noFill/>
          <a:ln w="3175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16" name="Arc 3">
            <a:extLst>
              <a:ext uri="{FF2B5EF4-FFF2-40B4-BE49-F238E27FC236}">
                <a16:creationId xmlns:a16="http://schemas.microsoft.com/office/drawing/2014/main" id="{24BDAA71-7166-A2E1-532B-90F8D6EC287A}"/>
              </a:ext>
            </a:extLst>
          </p:cNvPr>
          <p:cNvSpPr/>
          <p:nvPr/>
        </p:nvSpPr>
        <p:spPr>
          <a:xfrm>
            <a:off x="-1558742" y="1572960"/>
            <a:ext cx="10461325" cy="1050434"/>
          </a:xfrm>
          <a:custGeom>
            <a:avLst/>
            <a:gdLst>
              <a:gd name="connsiteX0" fmla="*/ 23334840 w 23888700"/>
              <a:gd name="connsiteY0" fmla="*/ 8341469 h 12823348"/>
              <a:gd name="connsiteX1" fmla="*/ 12078921 w 23888700"/>
              <a:gd name="connsiteY1" fmla="*/ 12822941 h 12823348"/>
              <a:gd name="connsiteX2" fmla="*/ 11944350 w 23888700"/>
              <a:gd name="connsiteY2" fmla="*/ 6411674 h 12823348"/>
              <a:gd name="connsiteX3" fmla="*/ 23334840 w 23888700"/>
              <a:gd name="connsiteY3" fmla="*/ 8341469 h 12823348"/>
              <a:gd name="connsiteX0" fmla="*/ 23334840 w 23888700"/>
              <a:gd name="connsiteY0" fmla="*/ 8341469 h 12823348"/>
              <a:gd name="connsiteX1" fmla="*/ 12078921 w 23888700"/>
              <a:gd name="connsiteY1" fmla="*/ 12822941 h 12823348"/>
              <a:gd name="connsiteX0" fmla="*/ 11255919 w 11255919"/>
              <a:gd name="connsiteY0" fmla="*/ 122599 h 4604071"/>
              <a:gd name="connsiteX1" fmla="*/ 0 w 11255919"/>
              <a:gd name="connsiteY1" fmla="*/ 4604071 h 4604071"/>
              <a:gd name="connsiteX2" fmla="*/ 3232744 w 11255919"/>
              <a:gd name="connsiteY2" fmla="*/ 965032 h 4604071"/>
              <a:gd name="connsiteX3" fmla="*/ 11255919 w 11255919"/>
              <a:gd name="connsiteY3" fmla="*/ 122599 h 4604071"/>
              <a:gd name="connsiteX0" fmla="*/ 11255919 w 11255919"/>
              <a:gd name="connsiteY0" fmla="*/ 122599 h 4604071"/>
              <a:gd name="connsiteX1" fmla="*/ 0 w 11255919"/>
              <a:gd name="connsiteY1" fmla="*/ 4604071 h 4604071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2" fmla="*/ 11255919 w 11255919"/>
              <a:gd name="connsiteY2" fmla="*/ 0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2" fmla="*/ 11255919 w 11255919"/>
              <a:gd name="connsiteY2" fmla="*/ 0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2" fmla="*/ 11255919 w 11255919"/>
              <a:gd name="connsiteY2" fmla="*/ 0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0" fmla="*/ 13909244 w 13909244"/>
              <a:gd name="connsiteY0" fmla="*/ 0 h 4490927"/>
              <a:gd name="connsiteX1" fmla="*/ 2653325 w 13909244"/>
              <a:gd name="connsiteY1" fmla="*/ 4481472 h 4490927"/>
              <a:gd name="connsiteX2" fmla="*/ 13909244 w 13909244"/>
              <a:gd name="connsiteY2" fmla="*/ 0 h 4490927"/>
              <a:gd name="connsiteX0" fmla="*/ 13909244 w 13909244"/>
              <a:gd name="connsiteY0" fmla="*/ 0 h 4490927"/>
              <a:gd name="connsiteX1" fmla="*/ 2653325 w 13909244"/>
              <a:gd name="connsiteY1" fmla="*/ 4481472 h 449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09244" h="4490927" stroke="0" extrusionOk="0">
                <a:moveTo>
                  <a:pt x="13909244" y="0"/>
                </a:moveTo>
                <a:cubicBezTo>
                  <a:pt x="9438160" y="4326187"/>
                  <a:pt x="11661433" y="4276081"/>
                  <a:pt x="2653325" y="4481472"/>
                </a:cubicBezTo>
                <a:cubicBezTo>
                  <a:pt x="-6354783" y="4686863"/>
                  <a:pt x="10157271" y="1493824"/>
                  <a:pt x="13909244" y="0"/>
                </a:cubicBezTo>
                <a:close/>
              </a:path>
              <a:path w="13909244" h="4490927" fill="none">
                <a:moveTo>
                  <a:pt x="13909244" y="0"/>
                </a:moveTo>
                <a:cubicBezTo>
                  <a:pt x="12355531" y="2642530"/>
                  <a:pt x="7815153" y="4450252"/>
                  <a:pt x="2653325" y="4481472"/>
                </a:cubicBezTo>
              </a:path>
            </a:pathLst>
          </a:custGeom>
          <a:noFill/>
          <a:ln w="22225" cap="flat" cmpd="sng" algn="ctr">
            <a:solidFill>
              <a:srgbClr val="FF191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sp>
        <p:nvSpPr>
          <p:cNvPr id="17" name="Isosceles Triangle 55">
            <a:extLst>
              <a:ext uri="{FF2B5EF4-FFF2-40B4-BE49-F238E27FC236}">
                <a16:creationId xmlns:a16="http://schemas.microsoft.com/office/drawing/2014/main" id="{CD25BC6A-B5F0-18BE-F370-8A7DCAF09B63}"/>
              </a:ext>
            </a:extLst>
          </p:cNvPr>
          <p:cNvSpPr/>
          <p:nvPr/>
        </p:nvSpPr>
        <p:spPr>
          <a:xfrm rot="3594842">
            <a:off x="8705134" y="1531492"/>
            <a:ext cx="280949" cy="134396"/>
          </a:xfrm>
          <a:custGeom>
            <a:avLst/>
            <a:gdLst>
              <a:gd name="connsiteX0" fmla="*/ 0 w 771736"/>
              <a:gd name="connsiteY0" fmla="*/ 665290 h 665290"/>
              <a:gd name="connsiteX1" fmla="*/ 385868 w 771736"/>
              <a:gd name="connsiteY1" fmla="*/ 0 h 665290"/>
              <a:gd name="connsiteX2" fmla="*/ 771736 w 771736"/>
              <a:gd name="connsiteY2" fmla="*/ 665290 h 665290"/>
              <a:gd name="connsiteX3" fmla="*/ 0 w 771736"/>
              <a:gd name="connsiteY3" fmla="*/ 665290 h 665290"/>
              <a:gd name="connsiteX0" fmla="*/ 0 w 863176"/>
              <a:gd name="connsiteY0" fmla="*/ 665290 h 756730"/>
              <a:gd name="connsiteX1" fmla="*/ 385868 w 863176"/>
              <a:gd name="connsiteY1" fmla="*/ 0 h 756730"/>
              <a:gd name="connsiteX2" fmla="*/ 863176 w 863176"/>
              <a:gd name="connsiteY2" fmla="*/ 756730 h 756730"/>
              <a:gd name="connsiteX0" fmla="*/ 0 w 691726"/>
              <a:gd name="connsiteY0" fmla="*/ 665290 h 665290"/>
              <a:gd name="connsiteX1" fmla="*/ 385868 w 691726"/>
              <a:gd name="connsiteY1" fmla="*/ 0 h 665290"/>
              <a:gd name="connsiteX2" fmla="*/ 691726 w 691726"/>
              <a:gd name="connsiteY2" fmla="*/ 656717 h 665290"/>
              <a:gd name="connsiteX0" fmla="*/ 0 w 782214"/>
              <a:gd name="connsiteY0" fmla="*/ 665290 h 665290"/>
              <a:gd name="connsiteX1" fmla="*/ 385868 w 782214"/>
              <a:gd name="connsiteY1" fmla="*/ 0 h 665290"/>
              <a:gd name="connsiteX2" fmla="*/ 782214 w 782214"/>
              <a:gd name="connsiteY2" fmla="*/ 661480 h 665290"/>
              <a:gd name="connsiteX0" fmla="*/ 0 w 782214"/>
              <a:gd name="connsiteY0" fmla="*/ 208090 h 208090"/>
              <a:gd name="connsiteX1" fmla="*/ 395393 w 782214"/>
              <a:gd name="connsiteY1" fmla="*/ 0 h 208090"/>
              <a:gd name="connsiteX2" fmla="*/ 782214 w 782214"/>
              <a:gd name="connsiteY2" fmla="*/ 204280 h 208090"/>
              <a:gd name="connsiteX0" fmla="*/ 0 w 782214"/>
              <a:gd name="connsiteY0" fmla="*/ 208090 h 208090"/>
              <a:gd name="connsiteX1" fmla="*/ 395393 w 782214"/>
              <a:gd name="connsiteY1" fmla="*/ 0 h 208090"/>
              <a:gd name="connsiteX2" fmla="*/ 782214 w 782214"/>
              <a:gd name="connsiteY2" fmla="*/ 204280 h 20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2214" h="208090">
                <a:moveTo>
                  <a:pt x="0" y="208090"/>
                </a:moveTo>
                <a:lnTo>
                  <a:pt x="395393" y="0"/>
                </a:lnTo>
                <a:lnTo>
                  <a:pt x="782214" y="204280"/>
                </a:lnTo>
              </a:path>
            </a:pathLst>
          </a:custGeom>
          <a:noFill/>
          <a:ln w="22225" cap="rnd" cmpd="sng" algn="ctr">
            <a:solidFill>
              <a:srgbClr val="FF191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cxnSp>
        <p:nvCxnSpPr>
          <p:cNvPr id="18" name="Connecteur droit 5641">
            <a:extLst>
              <a:ext uri="{FF2B5EF4-FFF2-40B4-BE49-F238E27FC236}">
                <a16:creationId xmlns:a16="http://schemas.microsoft.com/office/drawing/2014/main" id="{FA92D319-74EE-4103-2539-5203C50BABF0}"/>
              </a:ext>
            </a:extLst>
          </p:cNvPr>
          <p:cNvCxnSpPr>
            <a:cxnSpLocks/>
          </p:cNvCxnSpPr>
          <p:nvPr/>
        </p:nvCxnSpPr>
        <p:spPr>
          <a:xfrm flipH="1">
            <a:off x="1740315" y="2674402"/>
            <a:ext cx="343" cy="459082"/>
          </a:xfrm>
          <a:prstGeom prst="line">
            <a:avLst/>
          </a:prstGeom>
          <a:noFill/>
          <a:ln w="3175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grpSp>
        <p:nvGrpSpPr>
          <p:cNvPr id="19" name="Groupe 5622">
            <a:extLst>
              <a:ext uri="{FF2B5EF4-FFF2-40B4-BE49-F238E27FC236}">
                <a16:creationId xmlns:a16="http://schemas.microsoft.com/office/drawing/2014/main" id="{C28D8188-F001-3C30-CFEA-BF90B35D34ED}"/>
              </a:ext>
            </a:extLst>
          </p:cNvPr>
          <p:cNvGrpSpPr/>
          <p:nvPr/>
        </p:nvGrpSpPr>
        <p:grpSpPr>
          <a:xfrm>
            <a:off x="1617884" y="2500620"/>
            <a:ext cx="245548" cy="245548"/>
            <a:chOff x="2789274" y="3678459"/>
            <a:chExt cx="333154" cy="333154"/>
          </a:xfrm>
        </p:grpSpPr>
        <p:sp>
          <p:nvSpPr>
            <p:cNvPr id="20" name="Ellipse 5621">
              <a:extLst>
                <a:ext uri="{FF2B5EF4-FFF2-40B4-BE49-F238E27FC236}">
                  <a16:creationId xmlns:a16="http://schemas.microsoft.com/office/drawing/2014/main" id="{3474ADB6-2C71-30F1-B31C-CF16D4F1A0FE}"/>
                </a:ext>
              </a:extLst>
            </p:cNvPr>
            <p:cNvSpPr/>
            <p:nvPr/>
          </p:nvSpPr>
          <p:spPr>
            <a:xfrm>
              <a:off x="2789274" y="3678459"/>
              <a:ext cx="333154" cy="333154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FF191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  <p:sp>
          <p:nvSpPr>
            <p:cNvPr id="21" name="Ellipse 5620">
              <a:extLst>
                <a:ext uri="{FF2B5EF4-FFF2-40B4-BE49-F238E27FC236}">
                  <a16:creationId xmlns:a16="http://schemas.microsoft.com/office/drawing/2014/main" id="{434B8990-86C4-D1D6-1BD7-0328CCC4A6FA}"/>
                </a:ext>
              </a:extLst>
            </p:cNvPr>
            <p:cNvSpPr/>
            <p:nvPr/>
          </p:nvSpPr>
          <p:spPr>
            <a:xfrm>
              <a:off x="2876107" y="3765292"/>
              <a:ext cx="159488" cy="159488"/>
            </a:xfrm>
            <a:prstGeom prst="ellipse">
              <a:avLst/>
            </a:prstGeom>
            <a:solidFill>
              <a:srgbClr val="FF191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</p:grpSp>
      <p:grpSp>
        <p:nvGrpSpPr>
          <p:cNvPr id="22" name="Groupe 5622">
            <a:extLst>
              <a:ext uri="{FF2B5EF4-FFF2-40B4-BE49-F238E27FC236}">
                <a16:creationId xmlns:a16="http://schemas.microsoft.com/office/drawing/2014/main" id="{E1C41028-40F5-CF75-C874-4B8FC686E18D}"/>
              </a:ext>
            </a:extLst>
          </p:cNvPr>
          <p:cNvGrpSpPr/>
          <p:nvPr/>
        </p:nvGrpSpPr>
        <p:grpSpPr>
          <a:xfrm>
            <a:off x="7423989" y="1920194"/>
            <a:ext cx="245548" cy="245548"/>
            <a:chOff x="2789274" y="3678459"/>
            <a:chExt cx="333154" cy="333154"/>
          </a:xfrm>
        </p:grpSpPr>
        <p:sp>
          <p:nvSpPr>
            <p:cNvPr id="23" name="Ellipse 5621">
              <a:extLst>
                <a:ext uri="{FF2B5EF4-FFF2-40B4-BE49-F238E27FC236}">
                  <a16:creationId xmlns:a16="http://schemas.microsoft.com/office/drawing/2014/main" id="{0ABBF975-22C8-8FED-F254-40462092E15E}"/>
                </a:ext>
              </a:extLst>
            </p:cNvPr>
            <p:cNvSpPr/>
            <p:nvPr/>
          </p:nvSpPr>
          <p:spPr>
            <a:xfrm>
              <a:off x="2789274" y="3678459"/>
              <a:ext cx="333154" cy="333154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FF191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  <p:sp>
          <p:nvSpPr>
            <p:cNvPr id="24" name="Ellipse 5620">
              <a:extLst>
                <a:ext uri="{FF2B5EF4-FFF2-40B4-BE49-F238E27FC236}">
                  <a16:creationId xmlns:a16="http://schemas.microsoft.com/office/drawing/2014/main" id="{3D6B3C92-E8AD-2616-26A6-00059C2FB84F}"/>
                </a:ext>
              </a:extLst>
            </p:cNvPr>
            <p:cNvSpPr/>
            <p:nvPr/>
          </p:nvSpPr>
          <p:spPr>
            <a:xfrm>
              <a:off x="2876107" y="3765292"/>
              <a:ext cx="159488" cy="159488"/>
            </a:xfrm>
            <a:prstGeom prst="ellipse">
              <a:avLst/>
            </a:prstGeom>
            <a:solidFill>
              <a:srgbClr val="FF191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</p:grpSp>
      <p:grpSp>
        <p:nvGrpSpPr>
          <p:cNvPr id="25" name="Groupe 5622">
            <a:extLst>
              <a:ext uri="{FF2B5EF4-FFF2-40B4-BE49-F238E27FC236}">
                <a16:creationId xmlns:a16="http://schemas.microsoft.com/office/drawing/2014/main" id="{D3D45195-C23C-F7A5-7DDF-B142FFEA93FA}"/>
              </a:ext>
            </a:extLst>
          </p:cNvPr>
          <p:cNvGrpSpPr/>
          <p:nvPr/>
        </p:nvGrpSpPr>
        <p:grpSpPr>
          <a:xfrm>
            <a:off x="4514586" y="2312059"/>
            <a:ext cx="245548" cy="245548"/>
            <a:chOff x="2789274" y="3678459"/>
            <a:chExt cx="333154" cy="333154"/>
          </a:xfrm>
        </p:grpSpPr>
        <p:sp>
          <p:nvSpPr>
            <p:cNvPr id="26" name="Ellipse 5621">
              <a:extLst>
                <a:ext uri="{FF2B5EF4-FFF2-40B4-BE49-F238E27FC236}">
                  <a16:creationId xmlns:a16="http://schemas.microsoft.com/office/drawing/2014/main" id="{4F987AF8-D892-9740-0C51-DA5ECA8184C0}"/>
                </a:ext>
              </a:extLst>
            </p:cNvPr>
            <p:cNvSpPr/>
            <p:nvPr/>
          </p:nvSpPr>
          <p:spPr>
            <a:xfrm>
              <a:off x="2789274" y="3678459"/>
              <a:ext cx="333154" cy="333154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FF191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  <p:sp>
          <p:nvSpPr>
            <p:cNvPr id="27" name="Ellipse 5620">
              <a:extLst>
                <a:ext uri="{FF2B5EF4-FFF2-40B4-BE49-F238E27FC236}">
                  <a16:creationId xmlns:a16="http://schemas.microsoft.com/office/drawing/2014/main" id="{BE63F932-1B4C-2F5E-854E-71835E4992DE}"/>
                </a:ext>
              </a:extLst>
            </p:cNvPr>
            <p:cNvSpPr/>
            <p:nvPr/>
          </p:nvSpPr>
          <p:spPr>
            <a:xfrm>
              <a:off x="2876107" y="3765292"/>
              <a:ext cx="159488" cy="159488"/>
            </a:xfrm>
            <a:prstGeom prst="ellipse">
              <a:avLst/>
            </a:prstGeom>
            <a:solidFill>
              <a:srgbClr val="FF191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</p:grpSp>
      <p:cxnSp>
        <p:nvCxnSpPr>
          <p:cNvPr id="28" name="Connecteur droit 5641">
            <a:extLst>
              <a:ext uri="{FF2B5EF4-FFF2-40B4-BE49-F238E27FC236}">
                <a16:creationId xmlns:a16="http://schemas.microsoft.com/office/drawing/2014/main" id="{276D4D02-665A-80C7-A2D0-D01F64284606}"/>
              </a:ext>
            </a:extLst>
          </p:cNvPr>
          <p:cNvCxnSpPr>
            <a:cxnSpLocks/>
            <a:stCxn id="38" idx="4"/>
          </p:cNvCxnSpPr>
          <p:nvPr/>
        </p:nvCxnSpPr>
        <p:spPr>
          <a:xfrm>
            <a:off x="7546763" y="2165742"/>
            <a:ext cx="4381" cy="967742"/>
          </a:xfrm>
          <a:prstGeom prst="line">
            <a:avLst/>
          </a:prstGeom>
          <a:noFill/>
          <a:ln w="3175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29" name="Connecteur droit 9">
            <a:extLst>
              <a:ext uri="{FF2B5EF4-FFF2-40B4-BE49-F238E27FC236}">
                <a16:creationId xmlns:a16="http://schemas.microsoft.com/office/drawing/2014/main" id="{DCF8C255-B566-268F-33DD-2930FB20747E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31" name="Titre 1">
            <a:extLst>
              <a:ext uri="{FF2B5EF4-FFF2-40B4-BE49-F238E27FC236}">
                <a16:creationId xmlns:a16="http://schemas.microsoft.com/office/drawing/2014/main" id="{D836433F-A98C-6301-83BF-0CFE54322EA0}"/>
              </a:ext>
            </a:extLst>
          </p:cNvPr>
          <p:cNvSpPr txBox="1">
            <a:spLocks/>
          </p:cNvSpPr>
          <p:nvPr/>
        </p:nvSpPr>
        <p:spPr>
          <a:xfrm>
            <a:off x="9148763" y="3920736"/>
            <a:ext cx="2601426" cy="2480063"/>
          </a:xfrm>
          <a:prstGeom prst="rect">
            <a:avLst/>
          </a:prstGeom>
          <a:solidFill>
            <a:srgbClr val="FF1911"/>
          </a:solidFill>
        </p:spPr>
        <p:txBody>
          <a:bodyPr lIns="216000" tIns="288000" rIns="216000" bIns="25200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  <a:ea typeface="+mj-ea"/>
              <a:cs typeface="+mj-cs"/>
            </a:endParaRPr>
          </a:p>
        </p:txBody>
      </p:sp>
      <p:sp>
        <p:nvSpPr>
          <p:cNvPr id="32" name="Titre 1">
            <a:hlinkClick r:id="rId2"/>
            <a:extLst>
              <a:ext uri="{FF2B5EF4-FFF2-40B4-BE49-F238E27FC236}">
                <a16:creationId xmlns:a16="http://schemas.microsoft.com/office/drawing/2014/main" id="{D69451B8-66F2-8D54-BECD-F6710E54B3A8}"/>
              </a:ext>
            </a:extLst>
          </p:cNvPr>
          <p:cNvSpPr txBox="1">
            <a:spLocks/>
          </p:cNvSpPr>
          <p:nvPr/>
        </p:nvSpPr>
        <p:spPr>
          <a:xfrm>
            <a:off x="9127354" y="3773192"/>
            <a:ext cx="2622834" cy="304159"/>
          </a:xfrm>
          <a:prstGeom prst="roundRect">
            <a:avLst>
              <a:gd name="adj" fmla="val 50000"/>
            </a:avLst>
          </a:prstGeom>
          <a:solidFill>
            <a:srgbClr val="EFF2F4"/>
          </a:solidFill>
          <a:effectLst>
            <a:outerShdw blurRad="876300" dist="88900" dir="5400000" sx="97000" sy="97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en-US" sz="1400" cap="all">
              <a:solidFill>
                <a:srgbClr val="FF0000"/>
              </a:solidFill>
              <a:latin typeface="Jost SemiBold" pitchFamily="2" charset="0"/>
              <a:ea typeface="Jost SemiBold" pitchFamily="2" charset="0"/>
            </a:endParaRPr>
          </a:p>
        </p:txBody>
      </p:sp>
      <p:sp>
        <p:nvSpPr>
          <p:cNvPr id="48" name="Titre 1">
            <a:extLst>
              <a:ext uri="{FF2B5EF4-FFF2-40B4-BE49-F238E27FC236}">
                <a16:creationId xmlns:a16="http://schemas.microsoft.com/office/drawing/2014/main" id="{50814A42-0219-51E1-44F6-A27CC8DA34AF}"/>
              </a:ext>
            </a:extLst>
          </p:cNvPr>
          <p:cNvSpPr txBox="1">
            <a:spLocks/>
          </p:cNvSpPr>
          <p:nvPr/>
        </p:nvSpPr>
        <p:spPr>
          <a:xfrm>
            <a:off x="6240974" y="4518001"/>
            <a:ext cx="2642983" cy="304159"/>
          </a:xfrm>
          <a:prstGeom prst="roundRect">
            <a:avLst>
              <a:gd name="adj" fmla="val 50000"/>
            </a:avLst>
          </a:prstGeom>
          <a:solidFill>
            <a:srgbClr val="FF1911"/>
          </a:solidFill>
          <a:effectLst>
            <a:outerShdw blurRad="876300" dist="88900" dir="5400000" sx="97000" sy="97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SemiBold" pitchFamily="2" charset="0"/>
              <a:ea typeface="Jost SemiBold" pitchFamily="2" charset="0"/>
              <a:cs typeface="+mj-cs"/>
            </a:endParaRPr>
          </a:p>
        </p:txBody>
      </p:sp>
      <p:sp>
        <p:nvSpPr>
          <p:cNvPr id="52" name="Titre 1">
            <a:extLst>
              <a:ext uri="{FF2B5EF4-FFF2-40B4-BE49-F238E27FC236}">
                <a16:creationId xmlns:a16="http://schemas.microsoft.com/office/drawing/2014/main" id="{78275B9D-9ED8-A9FF-A900-1090E7724774}"/>
              </a:ext>
            </a:extLst>
          </p:cNvPr>
          <p:cNvSpPr txBox="1">
            <a:spLocks/>
          </p:cNvSpPr>
          <p:nvPr/>
        </p:nvSpPr>
        <p:spPr>
          <a:xfrm>
            <a:off x="3333186" y="4518001"/>
            <a:ext cx="2642983" cy="304159"/>
          </a:xfrm>
          <a:prstGeom prst="roundRect">
            <a:avLst>
              <a:gd name="adj" fmla="val 50000"/>
            </a:avLst>
          </a:prstGeom>
          <a:solidFill>
            <a:srgbClr val="FF1911"/>
          </a:solidFill>
          <a:effectLst>
            <a:outerShdw blurRad="876300" dist="88900" dir="5400000" sx="97000" sy="97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SemiBold" pitchFamily="2" charset="0"/>
              <a:ea typeface="Jost SemiBold" pitchFamily="2" charset="0"/>
              <a:cs typeface="+mj-cs"/>
            </a:endParaRPr>
          </a:p>
        </p:txBody>
      </p:sp>
      <p:sp>
        <p:nvSpPr>
          <p:cNvPr id="54" name="Titre 1">
            <a:extLst>
              <a:ext uri="{FF2B5EF4-FFF2-40B4-BE49-F238E27FC236}">
                <a16:creationId xmlns:a16="http://schemas.microsoft.com/office/drawing/2014/main" id="{1A4CA24F-C98F-7E4C-43C8-1826B742F1AF}"/>
              </a:ext>
            </a:extLst>
          </p:cNvPr>
          <p:cNvSpPr txBox="1">
            <a:spLocks/>
          </p:cNvSpPr>
          <p:nvPr/>
        </p:nvSpPr>
        <p:spPr>
          <a:xfrm>
            <a:off x="431884" y="4518001"/>
            <a:ext cx="2642983" cy="304159"/>
          </a:xfrm>
          <a:prstGeom prst="roundRect">
            <a:avLst>
              <a:gd name="adj" fmla="val 50000"/>
            </a:avLst>
          </a:prstGeom>
          <a:solidFill>
            <a:srgbClr val="FF1911"/>
          </a:solidFill>
          <a:effectLst>
            <a:outerShdw blurRad="876300" dist="88900" dir="5400000" sx="97000" sy="97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SemiBold" pitchFamily="2" charset="0"/>
              <a:ea typeface="Jost SemiBold" pitchFamily="2" charset="0"/>
              <a:cs typeface="+mj-cs"/>
            </a:endParaRPr>
          </a:p>
        </p:txBody>
      </p:sp>
      <p:cxnSp>
        <p:nvCxnSpPr>
          <p:cNvPr id="55" name="Connecteur droit 5641">
            <a:extLst>
              <a:ext uri="{FF2B5EF4-FFF2-40B4-BE49-F238E27FC236}">
                <a16:creationId xmlns:a16="http://schemas.microsoft.com/office/drawing/2014/main" id="{E8FF4DAC-DD20-55EC-5DB8-09590464F62F}"/>
              </a:ext>
            </a:extLst>
          </p:cNvPr>
          <p:cNvCxnSpPr>
            <a:cxnSpLocks/>
            <a:stCxn id="41" idx="4"/>
            <a:endCxn id="44" idx="0"/>
          </p:cNvCxnSpPr>
          <p:nvPr/>
        </p:nvCxnSpPr>
        <p:spPr>
          <a:xfrm>
            <a:off x="4637360" y="2557607"/>
            <a:ext cx="0" cy="2112471"/>
          </a:xfrm>
          <a:prstGeom prst="line">
            <a:avLst/>
          </a:prstGeom>
          <a:noFill/>
          <a:ln w="3175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56" name="Arc 3">
            <a:extLst>
              <a:ext uri="{FF2B5EF4-FFF2-40B4-BE49-F238E27FC236}">
                <a16:creationId xmlns:a16="http://schemas.microsoft.com/office/drawing/2014/main" id="{760A3D3C-9B36-49B3-417D-66F71F667582}"/>
              </a:ext>
            </a:extLst>
          </p:cNvPr>
          <p:cNvSpPr/>
          <p:nvPr/>
        </p:nvSpPr>
        <p:spPr>
          <a:xfrm>
            <a:off x="-1558742" y="1572960"/>
            <a:ext cx="10461325" cy="1050434"/>
          </a:xfrm>
          <a:custGeom>
            <a:avLst/>
            <a:gdLst>
              <a:gd name="connsiteX0" fmla="*/ 23334840 w 23888700"/>
              <a:gd name="connsiteY0" fmla="*/ 8341469 h 12823348"/>
              <a:gd name="connsiteX1" fmla="*/ 12078921 w 23888700"/>
              <a:gd name="connsiteY1" fmla="*/ 12822941 h 12823348"/>
              <a:gd name="connsiteX2" fmla="*/ 11944350 w 23888700"/>
              <a:gd name="connsiteY2" fmla="*/ 6411674 h 12823348"/>
              <a:gd name="connsiteX3" fmla="*/ 23334840 w 23888700"/>
              <a:gd name="connsiteY3" fmla="*/ 8341469 h 12823348"/>
              <a:gd name="connsiteX0" fmla="*/ 23334840 w 23888700"/>
              <a:gd name="connsiteY0" fmla="*/ 8341469 h 12823348"/>
              <a:gd name="connsiteX1" fmla="*/ 12078921 w 23888700"/>
              <a:gd name="connsiteY1" fmla="*/ 12822941 h 12823348"/>
              <a:gd name="connsiteX0" fmla="*/ 11255919 w 11255919"/>
              <a:gd name="connsiteY0" fmla="*/ 122599 h 4604071"/>
              <a:gd name="connsiteX1" fmla="*/ 0 w 11255919"/>
              <a:gd name="connsiteY1" fmla="*/ 4604071 h 4604071"/>
              <a:gd name="connsiteX2" fmla="*/ 3232744 w 11255919"/>
              <a:gd name="connsiteY2" fmla="*/ 965032 h 4604071"/>
              <a:gd name="connsiteX3" fmla="*/ 11255919 w 11255919"/>
              <a:gd name="connsiteY3" fmla="*/ 122599 h 4604071"/>
              <a:gd name="connsiteX0" fmla="*/ 11255919 w 11255919"/>
              <a:gd name="connsiteY0" fmla="*/ 122599 h 4604071"/>
              <a:gd name="connsiteX1" fmla="*/ 0 w 11255919"/>
              <a:gd name="connsiteY1" fmla="*/ 4604071 h 4604071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2" fmla="*/ 11255919 w 11255919"/>
              <a:gd name="connsiteY2" fmla="*/ 0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2" fmla="*/ 11255919 w 11255919"/>
              <a:gd name="connsiteY2" fmla="*/ 0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2" fmla="*/ 11255919 w 11255919"/>
              <a:gd name="connsiteY2" fmla="*/ 0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0" fmla="*/ 13909244 w 13909244"/>
              <a:gd name="connsiteY0" fmla="*/ 0 h 4490927"/>
              <a:gd name="connsiteX1" fmla="*/ 2653325 w 13909244"/>
              <a:gd name="connsiteY1" fmla="*/ 4481472 h 4490927"/>
              <a:gd name="connsiteX2" fmla="*/ 13909244 w 13909244"/>
              <a:gd name="connsiteY2" fmla="*/ 0 h 4490927"/>
              <a:gd name="connsiteX0" fmla="*/ 13909244 w 13909244"/>
              <a:gd name="connsiteY0" fmla="*/ 0 h 4490927"/>
              <a:gd name="connsiteX1" fmla="*/ 2653325 w 13909244"/>
              <a:gd name="connsiteY1" fmla="*/ 4481472 h 449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09244" h="4490927" stroke="0" extrusionOk="0">
                <a:moveTo>
                  <a:pt x="13909244" y="0"/>
                </a:moveTo>
                <a:cubicBezTo>
                  <a:pt x="9438160" y="4326187"/>
                  <a:pt x="11661433" y="4276081"/>
                  <a:pt x="2653325" y="4481472"/>
                </a:cubicBezTo>
                <a:cubicBezTo>
                  <a:pt x="-6354783" y="4686863"/>
                  <a:pt x="10157271" y="1493824"/>
                  <a:pt x="13909244" y="0"/>
                </a:cubicBezTo>
                <a:close/>
              </a:path>
              <a:path w="13909244" h="4490927" fill="none">
                <a:moveTo>
                  <a:pt x="13909244" y="0"/>
                </a:moveTo>
                <a:cubicBezTo>
                  <a:pt x="12355531" y="2642530"/>
                  <a:pt x="7815153" y="4450252"/>
                  <a:pt x="2653325" y="4481472"/>
                </a:cubicBezTo>
              </a:path>
            </a:pathLst>
          </a:custGeom>
          <a:noFill/>
          <a:ln w="22225" cap="flat" cmpd="sng" algn="ctr">
            <a:solidFill>
              <a:srgbClr val="FF191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sp>
        <p:nvSpPr>
          <p:cNvPr id="57" name="Isosceles Triangle 55">
            <a:extLst>
              <a:ext uri="{FF2B5EF4-FFF2-40B4-BE49-F238E27FC236}">
                <a16:creationId xmlns:a16="http://schemas.microsoft.com/office/drawing/2014/main" id="{13311647-9B4A-C99E-BC2D-68EA9D533C20}"/>
              </a:ext>
            </a:extLst>
          </p:cNvPr>
          <p:cNvSpPr/>
          <p:nvPr/>
        </p:nvSpPr>
        <p:spPr>
          <a:xfrm rot="3594842">
            <a:off x="8705134" y="1531492"/>
            <a:ext cx="280949" cy="134396"/>
          </a:xfrm>
          <a:custGeom>
            <a:avLst/>
            <a:gdLst>
              <a:gd name="connsiteX0" fmla="*/ 0 w 771736"/>
              <a:gd name="connsiteY0" fmla="*/ 665290 h 665290"/>
              <a:gd name="connsiteX1" fmla="*/ 385868 w 771736"/>
              <a:gd name="connsiteY1" fmla="*/ 0 h 665290"/>
              <a:gd name="connsiteX2" fmla="*/ 771736 w 771736"/>
              <a:gd name="connsiteY2" fmla="*/ 665290 h 665290"/>
              <a:gd name="connsiteX3" fmla="*/ 0 w 771736"/>
              <a:gd name="connsiteY3" fmla="*/ 665290 h 665290"/>
              <a:gd name="connsiteX0" fmla="*/ 0 w 863176"/>
              <a:gd name="connsiteY0" fmla="*/ 665290 h 756730"/>
              <a:gd name="connsiteX1" fmla="*/ 385868 w 863176"/>
              <a:gd name="connsiteY1" fmla="*/ 0 h 756730"/>
              <a:gd name="connsiteX2" fmla="*/ 863176 w 863176"/>
              <a:gd name="connsiteY2" fmla="*/ 756730 h 756730"/>
              <a:gd name="connsiteX0" fmla="*/ 0 w 691726"/>
              <a:gd name="connsiteY0" fmla="*/ 665290 h 665290"/>
              <a:gd name="connsiteX1" fmla="*/ 385868 w 691726"/>
              <a:gd name="connsiteY1" fmla="*/ 0 h 665290"/>
              <a:gd name="connsiteX2" fmla="*/ 691726 w 691726"/>
              <a:gd name="connsiteY2" fmla="*/ 656717 h 665290"/>
              <a:gd name="connsiteX0" fmla="*/ 0 w 782214"/>
              <a:gd name="connsiteY0" fmla="*/ 665290 h 665290"/>
              <a:gd name="connsiteX1" fmla="*/ 385868 w 782214"/>
              <a:gd name="connsiteY1" fmla="*/ 0 h 665290"/>
              <a:gd name="connsiteX2" fmla="*/ 782214 w 782214"/>
              <a:gd name="connsiteY2" fmla="*/ 661480 h 665290"/>
              <a:gd name="connsiteX0" fmla="*/ 0 w 782214"/>
              <a:gd name="connsiteY0" fmla="*/ 208090 h 208090"/>
              <a:gd name="connsiteX1" fmla="*/ 395393 w 782214"/>
              <a:gd name="connsiteY1" fmla="*/ 0 h 208090"/>
              <a:gd name="connsiteX2" fmla="*/ 782214 w 782214"/>
              <a:gd name="connsiteY2" fmla="*/ 204280 h 208090"/>
              <a:gd name="connsiteX0" fmla="*/ 0 w 782214"/>
              <a:gd name="connsiteY0" fmla="*/ 208090 h 208090"/>
              <a:gd name="connsiteX1" fmla="*/ 395393 w 782214"/>
              <a:gd name="connsiteY1" fmla="*/ 0 h 208090"/>
              <a:gd name="connsiteX2" fmla="*/ 782214 w 782214"/>
              <a:gd name="connsiteY2" fmla="*/ 204280 h 20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2214" h="208090">
                <a:moveTo>
                  <a:pt x="0" y="208090"/>
                </a:moveTo>
                <a:lnTo>
                  <a:pt x="395393" y="0"/>
                </a:lnTo>
                <a:lnTo>
                  <a:pt x="782214" y="204280"/>
                </a:lnTo>
              </a:path>
            </a:pathLst>
          </a:custGeom>
          <a:noFill/>
          <a:ln w="22225" cap="rnd" cmpd="sng" algn="ctr">
            <a:solidFill>
              <a:srgbClr val="FF191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cxnSp>
        <p:nvCxnSpPr>
          <p:cNvPr id="58" name="Connecteur droit 5641">
            <a:extLst>
              <a:ext uri="{FF2B5EF4-FFF2-40B4-BE49-F238E27FC236}">
                <a16:creationId xmlns:a16="http://schemas.microsoft.com/office/drawing/2014/main" id="{20A9B8F2-5699-0EE0-0D56-5A15E72B2C8B}"/>
              </a:ext>
            </a:extLst>
          </p:cNvPr>
          <p:cNvCxnSpPr>
            <a:cxnSpLocks/>
          </p:cNvCxnSpPr>
          <p:nvPr/>
        </p:nvCxnSpPr>
        <p:spPr>
          <a:xfrm flipH="1">
            <a:off x="1740315" y="2674402"/>
            <a:ext cx="343" cy="459082"/>
          </a:xfrm>
          <a:prstGeom prst="line">
            <a:avLst/>
          </a:prstGeom>
          <a:noFill/>
          <a:ln w="3175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grpSp>
        <p:nvGrpSpPr>
          <p:cNvPr id="59" name="Groupe 5622">
            <a:extLst>
              <a:ext uri="{FF2B5EF4-FFF2-40B4-BE49-F238E27FC236}">
                <a16:creationId xmlns:a16="http://schemas.microsoft.com/office/drawing/2014/main" id="{366E74A1-9935-9799-76FF-66D68EB242FE}"/>
              </a:ext>
            </a:extLst>
          </p:cNvPr>
          <p:cNvGrpSpPr/>
          <p:nvPr/>
        </p:nvGrpSpPr>
        <p:grpSpPr>
          <a:xfrm>
            <a:off x="1617884" y="2500620"/>
            <a:ext cx="245548" cy="245548"/>
            <a:chOff x="2789274" y="3678459"/>
            <a:chExt cx="333154" cy="333154"/>
          </a:xfrm>
        </p:grpSpPr>
        <p:sp>
          <p:nvSpPr>
            <p:cNvPr id="62" name="Ellipse 5621">
              <a:extLst>
                <a:ext uri="{FF2B5EF4-FFF2-40B4-BE49-F238E27FC236}">
                  <a16:creationId xmlns:a16="http://schemas.microsoft.com/office/drawing/2014/main" id="{62A85DFE-21E8-47E3-F5D2-C618E848E535}"/>
                </a:ext>
              </a:extLst>
            </p:cNvPr>
            <p:cNvSpPr/>
            <p:nvPr/>
          </p:nvSpPr>
          <p:spPr>
            <a:xfrm>
              <a:off x="2789274" y="3678459"/>
              <a:ext cx="333154" cy="333154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FF191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  <p:sp>
          <p:nvSpPr>
            <p:cNvPr id="63" name="Ellipse 5620">
              <a:extLst>
                <a:ext uri="{FF2B5EF4-FFF2-40B4-BE49-F238E27FC236}">
                  <a16:creationId xmlns:a16="http://schemas.microsoft.com/office/drawing/2014/main" id="{67202714-CD5C-4299-2C05-353BD7FA7C19}"/>
                </a:ext>
              </a:extLst>
            </p:cNvPr>
            <p:cNvSpPr/>
            <p:nvPr/>
          </p:nvSpPr>
          <p:spPr>
            <a:xfrm>
              <a:off x="2876107" y="3765292"/>
              <a:ext cx="159488" cy="159488"/>
            </a:xfrm>
            <a:prstGeom prst="ellipse">
              <a:avLst/>
            </a:prstGeom>
            <a:solidFill>
              <a:srgbClr val="FF191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</p:grpSp>
      <p:grpSp>
        <p:nvGrpSpPr>
          <p:cNvPr id="64" name="Groupe 5622">
            <a:extLst>
              <a:ext uri="{FF2B5EF4-FFF2-40B4-BE49-F238E27FC236}">
                <a16:creationId xmlns:a16="http://schemas.microsoft.com/office/drawing/2014/main" id="{97437CB2-7962-9507-9102-62135B186A83}"/>
              </a:ext>
            </a:extLst>
          </p:cNvPr>
          <p:cNvGrpSpPr/>
          <p:nvPr/>
        </p:nvGrpSpPr>
        <p:grpSpPr>
          <a:xfrm>
            <a:off x="7423989" y="1920194"/>
            <a:ext cx="245548" cy="245548"/>
            <a:chOff x="2789274" y="3678459"/>
            <a:chExt cx="333154" cy="333154"/>
          </a:xfrm>
        </p:grpSpPr>
        <p:sp>
          <p:nvSpPr>
            <p:cNvPr id="65" name="Ellipse 5621">
              <a:extLst>
                <a:ext uri="{FF2B5EF4-FFF2-40B4-BE49-F238E27FC236}">
                  <a16:creationId xmlns:a16="http://schemas.microsoft.com/office/drawing/2014/main" id="{577EE370-4496-9E04-0DDD-53D7C59ED295}"/>
                </a:ext>
              </a:extLst>
            </p:cNvPr>
            <p:cNvSpPr/>
            <p:nvPr/>
          </p:nvSpPr>
          <p:spPr>
            <a:xfrm>
              <a:off x="2789274" y="3678459"/>
              <a:ext cx="333154" cy="333154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FF191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  <p:sp>
          <p:nvSpPr>
            <p:cNvPr id="66" name="Ellipse 5620">
              <a:extLst>
                <a:ext uri="{FF2B5EF4-FFF2-40B4-BE49-F238E27FC236}">
                  <a16:creationId xmlns:a16="http://schemas.microsoft.com/office/drawing/2014/main" id="{10B0C200-CAB2-84C6-FD7F-DF883E958FCE}"/>
                </a:ext>
              </a:extLst>
            </p:cNvPr>
            <p:cNvSpPr/>
            <p:nvPr/>
          </p:nvSpPr>
          <p:spPr>
            <a:xfrm>
              <a:off x="2876107" y="3765292"/>
              <a:ext cx="159488" cy="159488"/>
            </a:xfrm>
            <a:prstGeom prst="ellipse">
              <a:avLst/>
            </a:prstGeom>
            <a:solidFill>
              <a:srgbClr val="FF191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</p:grpSp>
      <p:grpSp>
        <p:nvGrpSpPr>
          <p:cNvPr id="67" name="Groupe 5622">
            <a:extLst>
              <a:ext uri="{FF2B5EF4-FFF2-40B4-BE49-F238E27FC236}">
                <a16:creationId xmlns:a16="http://schemas.microsoft.com/office/drawing/2014/main" id="{74DD06C7-6D07-0197-D780-79ACEAD51014}"/>
              </a:ext>
            </a:extLst>
          </p:cNvPr>
          <p:cNvGrpSpPr/>
          <p:nvPr/>
        </p:nvGrpSpPr>
        <p:grpSpPr>
          <a:xfrm>
            <a:off x="4514586" y="2312059"/>
            <a:ext cx="245548" cy="245548"/>
            <a:chOff x="2789274" y="3678459"/>
            <a:chExt cx="333154" cy="333154"/>
          </a:xfrm>
        </p:grpSpPr>
        <p:sp>
          <p:nvSpPr>
            <p:cNvPr id="68" name="Ellipse 5621">
              <a:extLst>
                <a:ext uri="{FF2B5EF4-FFF2-40B4-BE49-F238E27FC236}">
                  <a16:creationId xmlns:a16="http://schemas.microsoft.com/office/drawing/2014/main" id="{4A5690C4-10E2-78C9-9AFA-548C4C6C1774}"/>
                </a:ext>
              </a:extLst>
            </p:cNvPr>
            <p:cNvSpPr/>
            <p:nvPr/>
          </p:nvSpPr>
          <p:spPr>
            <a:xfrm>
              <a:off x="2789274" y="3678459"/>
              <a:ext cx="333154" cy="333154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FF191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  <p:sp>
          <p:nvSpPr>
            <p:cNvPr id="69" name="Ellipse 5620">
              <a:extLst>
                <a:ext uri="{FF2B5EF4-FFF2-40B4-BE49-F238E27FC236}">
                  <a16:creationId xmlns:a16="http://schemas.microsoft.com/office/drawing/2014/main" id="{A246815F-23D7-7624-73ED-116A4F28CD4F}"/>
                </a:ext>
              </a:extLst>
            </p:cNvPr>
            <p:cNvSpPr/>
            <p:nvPr/>
          </p:nvSpPr>
          <p:spPr>
            <a:xfrm>
              <a:off x="2876107" y="3765292"/>
              <a:ext cx="159488" cy="159488"/>
            </a:xfrm>
            <a:prstGeom prst="ellipse">
              <a:avLst/>
            </a:prstGeom>
            <a:solidFill>
              <a:srgbClr val="FF191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</p:grpSp>
      <p:cxnSp>
        <p:nvCxnSpPr>
          <p:cNvPr id="70" name="Connecteur droit 5641">
            <a:extLst>
              <a:ext uri="{FF2B5EF4-FFF2-40B4-BE49-F238E27FC236}">
                <a16:creationId xmlns:a16="http://schemas.microsoft.com/office/drawing/2014/main" id="{63F11C0C-175A-FEB1-D2C5-EF494E6A652C}"/>
              </a:ext>
            </a:extLst>
          </p:cNvPr>
          <p:cNvCxnSpPr>
            <a:cxnSpLocks/>
            <a:stCxn id="38" idx="4"/>
          </p:cNvCxnSpPr>
          <p:nvPr/>
        </p:nvCxnSpPr>
        <p:spPr>
          <a:xfrm>
            <a:off x="7546763" y="2165742"/>
            <a:ext cx="4381" cy="967742"/>
          </a:xfrm>
          <a:prstGeom prst="line">
            <a:avLst/>
          </a:prstGeom>
          <a:noFill/>
          <a:ln w="3175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74" name="Connecteur droit 9">
            <a:extLst>
              <a:ext uri="{FF2B5EF4-FFF2-40B4-BE49-F238E27FC236}">
                <a16:creationId xmlns:a16="http://schemas.microsoft.com/office/drawing/2014/main" id="{3768F295-399A-71D1-BAD4-BFA5C5077648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B168DD4B-8D14-70BB-A53E-5A3C1F29A889}"/>
              </a:ext>
            </a:extLst>
          </p:cNvPr>
          <p:cNvSpPr txBox="1">
            <a:spLocks/>
          </p:cNvSpPr>
          <p:nvPr userDrawn="1"/>
        </p:nvSpPr>
        <p:spPr>
          <a:xfrm>
            <a:off x="9148763" y="3920736"/>
            <a:ext cx="2601426" cy="2480063"/>
          </a:xfrm>
          <a:prstGeom prst="rect">
            <a:avLst/>
          </a:prstGeom>
          <a:solidFill>
            <a:srgbClr val="FF1911"/>
          </a:solidFill>
        </p:spPr>
        <p:txBody>
          <a:bodyPr lIns="216000" tIns="288000" rIns="216000" bIns="25200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  <a:ea typeface="+mj-ea"/>
              <a:cs typeface="+mj-cs"/>
            </a:endParaRPr>
          </a:p>
        </p:txBody>
      </p:sp>
      <p:sp>
        <p:nvSpPr>
          <p:cNvPr id="30" name="Titre 1">
            <a:hlinkClick r:id="rId2"/>
            <a:extLst>
              <a:ext uri="{FF2B5EF4-FFF2-40B4-BE49-F238E27FC236}">
                <a16:creationId xmlns:a16="http://schemas.microsoft.com/office/drawing/2014/main" id="{4B217B1B-030B-61BC-63E7-3913442B3333}"/>
              </a:ext>
            </a:extLst>
          </p:cNvPr>
          <p:cNvSpPr txBox="1">
            <a:spLocks/>
          </p:cNvSpPr>
          <p:nvPr userDrawn="1"/>
        </p:nvSpPr>
        <p:spPr>
          <a:xfrm>
            <a:off x="9127354" y="3773192"/>
            <a:ext cx="2622834" cy="304159"/>
          </a:xfrm>
          <a:prstGeom prst="roundRect">
            <a:avLst>
              <a:gd name="adj" fmla="val 50000"/>
            </a:avLst>
          </a:prstGeom>
          <a:solidFill>
            <a:srgbClr val="EFF2F4"/>
          </a:solidFill>
          <a:effectLst>
            <a:outerShdw blurRad="876300" dist="88900" dir="5400000" sx="97000" sy="97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ctr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defRPr/>
            </a:pPr>
            <a:endParaRPr lang="en-US" sz="1400" cap="all">
              <a:solidFill>
                <a:srgbClr val="FF0000"/>
              </a:solidFill>
              <a:latin typeface="Jost SemiBold" pitchFamily="2" charset="0"/>
              <a:ea typeface="Jost SemiBold" pitchFamily="2" charset="0"/>
            </a:endParaRPr>
          </a:p>
        </p:txBody>
      </p:sp>
      <p:sp>
        <p:nvSpPr>
          <p:cNvPr id="81" name="Titre 1">
            <a:extLst>
              <a:ext uri="{FF2B5EF4-FFF2-40B4-BE49-F238E27FC236}">
                <a16:creationId xmlns:a16="http://schemas.microsoft.com/office/drawing/2014/main" id="{EB9100DB-1798-5D9F-C007-DCE2F2E9E693}"/>
              </a:ext>
            </a:extLst>
          </p:cNvPr>
          <p:cNvSpPr txBox="1">
            <a:spLocks/>
          </p:cNvSpPr>
          <p:nvPr userDrawn="1"/>
        </p:nvSpPr>
        <p:spPr>
          <a:xfrm>
            <a:off x="6240974" y="4518001"/>
            <a:ext cx="2642983" cy="304159"/>
          </a:xfrm>
          <a:prstGeom prst="roundRect">
            <a:avLst>
              <a:gd name="adj" fmla="val 50000"/>
            </a:avLst>
          </a:prstGeom>
          <a:solidFill>
            <a:srgbClr val="FF1911"/>
          </a:solidFill>
          <a:effectLst>
            <a:outerShdw blurRad="876300" dist="88900" dir="5400000" sx="97000" sy="97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SemiBold" pitchFamily="2" charset="0"/>
              <a:ea typeface="Jost SemiBold" pitchFamily="2" charset="0"/>
              <a:cs typeface="+mj-cs"/>
            </a:endParaRPr>
          </a:p>
        </p:txBody>
      </p:sp>
      <p:sp>
        <p:nvSpPr>
          <p:cNvPr id="92" name="Titre 1">
            <a:extLst>
              <a:ext uri="{FF2B5EF4-FFF2-40B4-BE49-F238E27FC236}">
                <a16:creationId xmlns:a16="http://schemas.microsoft.com/office/drawing/2014/main" id="{ACFD83EA-3751-E47A-D250-C10CD33832A9}"/>
              </a:ext>
            </a:extLst>
          </p:cNvPr>
          <p:cNvSpPr txBox="1">
            <a:spLocks/>
          </p:cNvSpPr>
          <p:nvPr userDrawn="1"/>
        </p:nvSpPr>
        <p:spPr>
          <a:xfrm>
            <a:off x="3333186" y="4518001"/>
            <a:ext cx="2642983" cy="304159"/>
          </a:xfrm>
          <a:prstGeom prst="roundRect">
            <a:avLst>
              <a:gd name="adj" fmla="val 50000"/>
            </a:avLst>
          </a:prstGeom>
          <a:solidFill>
            <a:srgbClr val="FF1911"/>
          </a:solidFill>
          <a:effectLst>
            <a:outerShdw blurRad="876300" dist="88900" dir="5400000" sx="97000" sy="97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SemiBold" pitchFamily="2" charset="0"/>
              <a:ea typeface="Jost SemiBold" pitchFamily="2" charset="0"/>
              <a:cs typeface="+mj-cs"/>
            </a:endParaRPr>
          </a:p>
        </p:txBody>
      </p:sp>
      <p:sp>
        <p:nvSpPr>
          <p:cNvPr id="94" name="Titre 1">
            <a:extLst>
              <a:ext uri="{FF2B5EF4-FFF2-40B4-BE49-F238E27FC236}">
                <a16:creationId xmlns:a16="http://schemas.microsoft.com/office/drawing/2014/main" id="{5C15819A-2168-6172-3A36-F0BB591AA827}"/>
              </a:ext>
            </a:extLst>
          </p:cNvPr>
          <p:cNvSpPr txBox="1">
            <a:spLocks/>
          </p:cNvSpPr>
          <p:nvPr userDrawn="1"/>
        </p:nvSpPr>
        <p:spPr>
          <a:xfrm>
            <a:off x="431884" y="4518001"/>
            <a:ext cx="2642983" cy="304159"/>
          </a:xfrm>
          <a:prstGeom prst="roundRect">
            <a:avLst>
              <a:gd name="adj" fmla="val 50000"/>
            </a:avLst>
          </a:prstGeom>
          <a:solidFill>
            <a:srgbClr val="FF1911"/>
          </a:solidFill>
          <a:effectLst>
            <a:outerShdw blurRad="876300" dist="88900" dir="5400000" sx="97000" sy="97000" algn="t" rotWithShape="0">
              <a:prstClr val="black">
                <a:alpha val="10000"/>
              </a:prstClr>
            </a:outerShdw>
          </a:effectLst>
        </p:spPr>
        <p:txBody>
          <a:bodyPr lIns="0" tIns="0" rIns="0" bIns="0"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all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SemiBold" pitchFamily="2" charset="0"/>
              <a:ea typeface="Jost SemiBold" pitchFamily="2" charset="0"/>
              <a:cs typeface="+mj-cs"/>
            </a:endParaRPr>
          </a:p>
        </p:txBody>
      </p:sp>
      <p:cxnSp>
        <p:nvCxnSpPr>
          <p:cNvPr id="95" name="Connecteur droit 5641">
            <a:extLst>
              <a:ext uri="{FF2B5EF4-FFF2-40B4-BE49-F238E27FC236}">
                <a16:creationId xmlns:a16="http://schemas.microsoft.com/office/drawing/2014/main" id="{EEBF8B6A-33D3-E18C-D262-C78AC0CBE17F}"/>
              </a:ext>
            </a:extLst>
          </p:cNvPr>
          <p:cNvCxnSpPr>
            <a:cxnSpLocks/>
            <a:stCxn id="41" idx="4"/>
            <a:endCxn id="44" idx="0"/>
          </p:cNvCxnSpPr>
          <p:nvPr userDrawn="1"/>
        </p:nvCxnSpPr>
        <p:spPr>
          <a:xfrm>
            <a:off x="4637360" y="2557607"/>
            <a:ext cx="0" cy="2112471"/>
          </a:xfrm>
          <a:prstGeom prst="line">
            <a:avLst/>
          </a:prstGeom>
          <a:noFill/>
          <a:ln w="3175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96" name="Arc 3">
            <a:extLst>
              <a:ext uri="{FF2B5EF4-FFF2-40B4-BE49-F238E27FC236}">
                <a16:creationId xmlns:a16="http://schemas.microsoft.com/office/drawing/2014/main" id="{F4467DE3-8200-B042-BD45-EAC7194436C1}"/>
              </a:ext>
            </a:extLst>
          </p:cNvPr>
          <p:cNvSpPr/>
          <p:nvPr userDrawn="1"/>
        </p:nvSpPr>
        <p:spPr>
          <a:xfrm>
            <a:off x="-1558742" y="1572960"/>
            <a:ext cx="10461325" cy="1050434"/>
          </a:xfrm>
          <a:custGeom>
            <a:avLst/>
            <a:gdLst>
              <a:gd name="connsiteX0" fmla="*/ 23334840 w 23888700"/>
              <a:gd name="connsiteY0" fmla="*/ 8341469 h 12823348"/>
              <a:gd name="connsiteX1" fmla="*/ 12078921 w 23888700"/>
              <a:gd name="connsiteY1" fmla="*/ 12822941 h 12823348"/>
              <a:gd name="connsiteX2" fmla="*/ 11944350 w 23888700"/>
              <a:gd name="connsiteY2" fmla="*/ 6411674 h 12823348"/>
              <a:gd name="connsiteX3" fmla="*/ 23334840 w 23888700"/>
              <a:gd name="connsiteY3" fmla="*/ 8341469 h 12823348"/>
              <a:gd name="connsiteX0" fmla="*/ 23334840 w 23888700"/>
              <a:gd name="connsiteY0" fmla="*/ 8341469 h 12823348"/>
              <a:gd name="connsiteX1" fmla="*/ 12078921 w 23888700"/>
              <a:gd name="connsiteY1" fmla="*/ 12822941 h 12823348"/>
              <a:gd name="connsiteX0" fmla="*/ 11255919 w 11255919"/>
              <a:gd name="connsiteY0" fmla="*/ 122599 h 4604071"/>
              <a:gd name="connsiteX1" fmla="*/ 0 w 11255919"/>
              <a:gd name="connsiteY1" fmla="*/ 4604071 h 4604071"/>
              <a:gd name="connsiteX2" fmla="*/ 3232744 w 11255919"/>
              <a:gd name="connsiteY2" fmla="*/ 965032 h 4604071"/>
              <a:gd name="connsiteX3" fmla="*/ 11255919 w 11255919"/>
              <a:gd name="connsiteY3" fmla="*/ 122599 h 4604071"/>
              <a:gd name="connsiteX0" fmla="*/ 11255919 w 11255919"/>
              <a:gd name="connsiteY0" fmla="*/ 122599 h 4604071"/>
              <a:gd name="connsiteX1" fmla="*/ 0 w 11255919"/>
              <a:gd name="connsiteY1" fmla="*/ 4604071 h 4604071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2" fmla="*/ 11255919 w 11255919"/>
              <a:gd name="connsiteY2" fmla="*/ 0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2" fmla="*/ 11255919 w 11255919"/>
              <a:gd name="connsiteY2" fmla="*/ 0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2" fmla="*/ 11255919 w 11255919"/>
              <a:gd name="connsiteY2" fmla="*/ 0 h 4481472"/>
              <a:gd name="connsiteX0" fmla="*/ 11255919 w 11255919"/>
              <a:gd name="connsiteY0" fmla="*/ 0 h 4481472"/>
              <a:gd name="connsiteX1" fmla="*/ 0 w 11255919"/>
              <a:gd name="connsiteY1" fmla="*/ 4481472 h 4481472"/>
              <a:gd name="connsiteX0" fmla="*/ 13909244 w 13909244"/>
              <a:gd name="connsiteY0" fmla="*/ 0 h 4490927"/>
              <a:gd name="connsiteX1" fmla="*/ 2653325 w 13909244"/>
              <a:gd name="connsiteY1" fmla="*/ 4481472 h 4490927"/>
              <a:gd name="connsiteX2" fmla="*/ 13909244 w 13909244"/>
              <a:gd name="connsiteY2" fmla="*/ 0 h 4490927"/>
              <a:gd name="connsiteX0" fmla="*/ 13909244 w 13909244"/>
              <a:gd name="connsiteY0" fmla="*/ 0 h 4490927"/>
              <a:gd name="connsiteX1" fmla="*/ 2653325 w 13909244"/>
              <a:gd name="connsiteY1" fmla="*/ 4481472 h 449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909244" h="4490927" stroke="0" extrusionOk="0">
                <a:moveTo>
                  <a:pt x="13909244" y="0"/>
                </a:moveTo>
                <a:cubicBezTo>
                  <a:pt x="9438160" y="4326187"/>
                  <a:pt x="11661433" y="4276081"/>
                  <a:pt x="2653325" y="4481472"/>
                </a:cubicBezTo>
                <a:cubicBezTo>
                  <a:pt x="-6354783" y="4686863"/>
                  <a:pt x="10157271" y="1493824"/>
                  <a:pt x="13909244" y="0"/>
                </a:cubicBezTo>
                <a:close/>
              </a:path>
              <a:path w="13909244" h="4490927" fill="none">
                <a:moveTo>
                  <a:pt x="13909244" y="0"/>
                </a:moveTo>
                <a:cubicBezTo>
                  <a:pt x="12355531" y="2642530"/>
                  <a:pt x="7815153" y="4450252"/>
                  <a:pt x="2653325" y="4481472"/>
                </a:cubicBezTo>
              </a:path>
            </a:pathLst>
          </a:custGeom>
          <a:noFill/>
          <a:ln w="22225" cap="flat" cmpd="sng" algn="ctr">
            <a:solidFill>
              <a:srgbClr val="FF191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sp>
        <p:nvSpPr>
          <p:cNvPr id="97" name="Isosceles Triangle 55">
            <a:extLst>
              <a:ext uri="{FF2B5EF4-FFF2-40B4-BE49-F238E27FC236}">
                <a16:creationId xmlns:a16="http://schemas.microsoft.com/office/drawing/2014/main" id="{7A62E2E3-5FA3-E43E-3A2A-950E608F8302}"/>
              </a:ext>
            </a:extLst>
          </p:cNvPr>
          <p:cNvSpPr/>
          <p:nvPr userDrawn="1"/>
        </p:nvSpPr>
        <p:spPr>
          <a:xfrm rot="3594842">
            <a:off x="8705134" y="1531492"/>
            <a:ext cx="280949" cy="134396"/>
          </a:xfrm>
          <a:custGeom>
            <a:avLst/>
            <a:gdLst>
              <a:gd name="connsiteX0" fmla="*/ 0 w 771736"/>
              <a:gd name="connsiteY0" fmla="*/ 665290 h 665290"/>
              <a:gd name="connsiteX1" fmla="*/ 385868 w 771736"/>
              <a:gd name="connsiteY1" fmla="*/ 0 h 665290"/>
              <a:gd name="connsiteX2" fmla="*/ 771736 w 771736"/>
              <a:gd name="connsiteY2" fmla="*/ 665290 h 665290"/>
              <a:gd name="connsiteX3" fmla="*/ 0 w 771736"/>
              <a:gd name="connsiteY3" fmla="*/ 665290 h 665290"/>
              <a:gd name="connsiteX0" fmla="*/ 0 w 863176"/>
              <a:gd name="connsiteY0" fmla="*/ 665290 h 756730"/>
              <a:gd name="connsiteX1" fmla="*/ 385868 w 863176"/>
              <a:gd name="connsiteY1" fmla="*/ 0 h 756730"/>
              <a:gd name="connsiteX2" fmla="*/ 863176 w 863176"/>
              <a:gd name="connsiteY2" fmla="*/ 756730 h 756730"/>
              <a:gd name="connsiteX0" fmla="*/ 0 w 691726"/>
              <a:gd name="connsiteY0" fmla="*/ 665290 h 665290"/>
              <a:gd name="connsiteX1" fmla="*/ 385868 w 691726"/>
              <a:gd name="connsiteY1" fmla="*/ 0 h 665290"/>
              <a:gd name="connsiteX2" fmla="*/ 691726 w 691726"/>
              <a:gd name="connsiteY2" fmla="*/ 656717 h 665290"/>
              <a:gd name="connsiteX0" fmla="*/ 0 w 782214"/>
              <a:gd name="connsiteY0" fmla="*/ 665290 h 665290"/>
              <a:gd name="connsiteX1" fmla="*/ 385868 w 782214"/>
              <a:gd name="connsiteY1" fmla="*/ 0 h 665290"/>
              <a:gd name="connsiteX2" fmla="*/ 782214 w 782214"/>
              <a:gd name="connsiteY2" fmla="*/ 661480 h 665290"/>
              <a:gd name="connsiteX0" fmla="*/ 0 w 782214"/>
              <a:gd name="connsiteY0" fmla="*/ 208090 h 208090"/>
              <a:gd name="connsiteX1" fmla="*/ 395393 w 782214"/>
              <a:gd name="connsiteY1" fmla="*/ 0 h 208090"/>
              <a:gd name="connsiteX2" fmla="*/ 782214 w 782214"/>
              <a:gd name="connsiteY2" fmla="*/ 204280 h 208090"/>
              <a:gd name="connsiteX0" fmla="*/ 0 w 782214"/>
              <a:gd name="connsiteY0" fmla="*/ 208090 h 208090"/>
              <a:gd name="connsiteX1" fmla="*/ 395393 w 782214"/>
              <a:gd name="connsiteY1" fmla="*/ 0 h 208090"/>
              <a:gd name="connsiteX2" fmla="*/ 782214 w 782214"/>
              <a:gd name="connsiteY2" fmla="*/ 204280 h 20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2214" h="208090">
                <a:moveTo>
                  <a:pt x="0" y="208090"/>
                </a:moveTo>
                <a:lnTo>
                  <a:pt x="395393" y="0"/>
                </a:lnTo>
                <a:lnTo>
                  <a:pt x="782214" y="204280"/>
                </a:lnTo>
              </a:path>
            </a:pathLst>
          </a:custGeom>
          <a:noFill/>
          <a:ln w="22225" cap="rnd" cmpd="sng" algn="ctr">
            <a:solidFill>
              <a:srgbClr val="FF191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cxnSp>
        <p:nvCxnSpPr>
          <p:cNvPr id="98" name="Connecteur droit 5641">
            <a:extLst>
              <a:ext uri="{FF2B5EF4-FFF2-40B4-BE49-F238E27FC236}">
                <a16:creationId xmlns:a16="http://schemas.microsoft.com/office/drawing/2014/main" id="{C2DB0AED-5DF5-A9B0-6263-E395344B9CE6}"/>
              </a:ext>
            </a:extLst>
          </p:cNvPr>
          <p:cNvCxnSpPr>
            <a:cxnSpLocks/>
          </p:cNvCxnSpPr>
          <p:nvPr userDrawn="1"/>
        </p:nvCxnSpPr>
        <p:spPr>
          <a:xfrm flipH="1">
            <a:off x="1740315" y="2674402"/>
            <a:ext cx="343" cy="459082"/>
          </a:xfrm>
          <a:prstGeom prst="line">
            <a:avLst/>
          </a:prstGeom>
          <a:noFill/>
          <a:ln w="3175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grpSp>
        <p:nvGrpSpPr>
          <p:cNvPr id="99" name="Groupe 5622">
            <a:extLst>
              <a:ext uri="{FF2B5EF4-FFF2-40B4-BE49-F238E27FC236}">
                <a16:creationId xmlns:a16="http://schemas.microsoft.com/office/drawing/2014/main" id="{F6E2E0EA-9E62-1E19-913E-70B019A98F75}"/>
              </a:ext>
            </a:extLst>
          </p:cNvPr>
          <p:cNvGrpSpPr/>
          <p:nvPr userDrawn="1"/>
        </p:nvGrpSpPr>
        <p:grpSpPr>
          <a:xfrm>
            <a:off x="1617884" y="2500620"/>
            <a:ext cx="245548" cy="245548"/>
            <a:chOff x="2789274" y="3678459"/>
            <a:chExt cx="333154" cy="333154"/>
          </a:xfrm>
        </p:grpSpPr>
        <p:sp>
          <p:nvSpPr>
            <p:cNvPr id="100" name="Ellipse 5621">
              <a:extLst>
                <a:ext uri="{FF2B5EF4-FFF2-40B4-BE49-F238E27FC236}">
                  <a16:creationId xmlns:a16="http://schemas.microsoft.com/office/drawing/2014/main" id="{39023144-CFF2-2D35-3AA6-AAF786D7A150}"/>
                </a:ext>
              </a:extLst>
            </p:cNvPr>
            <p:cNvSpPr/>
            <p:nvPr/>
          </p:nvSpPr>
          <p:spPr>
            <a:xfrm>
              <a:off x="2789274" y="3678459"/>
              <a:ext cx="333154" cy="333154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FF191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  <p:sp>
          <p:nvSpPr>
            <p:cNvPr id="101" name="Ellipse 5620">
              <a:extLst>
                <a:ext uri="{FF2B5EF4-FFF2-40B4-BE49-F238E27FC236}">
                  <a16:creationId xmlns:a16="http://schemas.microsoft.com/office/drawing/2014/main" id="{E00CC36A-E43F-E873-FD09-8FA24E19CBF9}"/>
                </a:ext>
              </a:extLst>
            </p:cNvPr>
            <p:cNvSpPr/>
            <p:nvPr/>
          </p:nvSpPr>
          <p:spPr>
            <a:xfrm>
              <a:off x="2876107" y="3765292"/>
              <a:ext cx="159488" cy="159488"/>
            </a:xfrm>
            <a:prstGeom prst="ellipse">
              <a:avLst/>
            </a:prstGeom>
            <a:solidFill>
              <a:srgbClr val="FF191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</p:grpSp>
      <p:grpSp>
        <p:nvGrpSpPr>
          <p:cNvPr id="102" name="Groupe 5622">
            <a:extLst>
              <a:ext uri="{FF2B5EF4-FFF2-40B4-BE49-F238E27FC236}">
                <a16:creationId xmlns:a16="http://schemas.microsoft.com/office/drawing/2014/main" id="{E543EBF3-EA5D-9CC7-26D7-CEE0D62DD1A6}"/>
              </a:ext>
            </a:extLst>
          </p:cNvPr>
          <p:cNvGrpSpPr/>
          <p:nvPr userDrawn="1"/>
        </p:nvGrpSpPr>
        <p:grpSpPr>
          <a:xfrm>
            <a:off x="7423989" y="1920194"/>
            <a:ext cx="245548" cy="245548"/>
            <a:chOff x="2789274" y="3678459"/>
            <a:chExt cx="333154" cy="333154"/>
          </a:xfrm>
        </p:grpSpPr>
        <p:sp>
          <p:nvSpPr>
            <p:cNvPr id="103" name="Ellipse 5621">
              <a:extLst>
                <a:ext uri="{FF2B5EF4-FFF2-40B4-BE49-F238E27FC236}">
                  <a16:creationId xmlns:a16="http://schemas.microsoft.com/office/drawing/2014/main" id="{D1EA26B8-8D29-2EEF-753E-47C46D74D1F9}"/>
                </a:ext>
              </a:extLst>
            </p:cNvPr>
            <p:cNvSpPr/>
            <p:nvPr/>
          </p:nvSpPr>
          <p:spPr>
            <a:xfrm>
              <a:off x="2789274" y="3678459"/>
              <a:ext cx="333154" cy="333154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FF191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  <p:sp>
          <p:nvSpPr>
            <p:cNvPr id="104" name="Ellipse 5620">
              <a:extLst>
                <a:ext uri="{FF2B5EF4-FFF2-40B4-BE49-F238E27FC236}">
                  <a16:creationId xmlns:a16="http://schemas.microsoft.com/office/drawing/2014/main" id="{88C4FBEF-5222-1111-39C1-83AE98D15A79}"/>
                </a:ext>
              </a:extLst>
            </p:cNvPr>
            <p:cNvSpPr/>
            <p:nvPr/>
          </p:nvSpPr>
          <p:spPr>
            <a:xfrm>
              <a:off x="2876107" y="3765292"/>
              <a:ext cx="159488" cy="159488"/>
            </a:xfrm>
            <a:prstGeom prst="ellipse">
              <a:avLst/>
            </a:prstGeom>
            <a:solidFill>
              <a:srgbClr val="FF191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</p:grpSp>
      <p:grpSp>
        <p:nvGrpSpPr>
          <p:cNvPr id="105" name="Groupe 5622">
            <a:extLst>
              <a:ext uri="{FF2B5EF4-FFF2-40B4-BE49-F238E27FC236}">
                <a16:creationId xmlns:a16="http://schemas.microsoft.com/office/drawing/2014/main" id="{CD33172D-B820-529A-FD48-137782197B0A}"/>
              </a:ext>
            </a:extLst>
          </p:cNvPr>
          <p:cNvGrpSpPr/>
          <p:nvPr userDrawn="1"/>
        </p:nvGrpSpPr>
        <p:grpSpPr>
          <a:xfrm>
            <a:off x="4514586" y="2312059"/>
            <a:ext cx="245548" cy="245548"/>
            <a:chOff x="2789274" y="3678459"/>
            <a:chExt cx="333154" cy="333154"/>
          </a:xfrm>
        </p:grpSpPr>
        <p:sp>
          <p:nvSpPr>
            <p:cNvPr id="106" name="Ellipse 5621">
              <a:extLst>
                <a:ext uri="{FF2B5EF4-FFF2-40B4-BE49-F238E27FC236}">
                  <a16:creationId xmlns:a16="http://schemas.microsoft.com/office/drawing/2014/main" id="{DC4781FB-37EC-9096-C576-ABE9F9DF6903}"/>
                </a:ext>
              </a:extLst>
            </p:cNvPr>
            <p:cNvSpPr/>
            <p:nvPr/>
          </p:nvSpPr>
          <p:spPr>
            <a:xfrm>
              <a:off x="2789274" y="3678459"/>
              <a:ext cx="333154" cy="333154"/>
            </a:xfrm>
            <a:prstGeom prst="ellipse">
              <a:avLst/>
            </a:prstGeom>
            <a:solidFill>
              <a:sysClr val="window" lastClr="FFFFFF"/>
            </a:solidFill>
            <a:ln w="3175" cap="flat" cmpd="sng" algn="ctr">
              <a:solidFill>
                <a:srgbClr val="FF191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  <p:sp>
          <p:nvSpPr>
            <p:cNvPr id="107" name="Ellipse 5620">
              <a:extLst>
                <a:ext uri="{FF2B5EF4-FFF2-40B4-BE49-F238E27FC236}">
                  <a16:creationId xmlns:a16="http://schemas.microsoft.com/office/drawing/2014/main" id="{B41CDD08-E743-4E4A-56BC-2209AEB0CFE5}"/>
                </a:ext>
              </a:extLst>
            </p:cNvPr>
            <p:cNvSpPr/>
            <p:nvPr/>
          </p:nvSpPr>
          <p:spPr>
            <a:xfrm>
              <a:off x="2876107" y="3765292"/>
              <a:ext cx="159488" cy="159488"/>
            </a:xfrm>
            <a:prstGeom prst="ellipse">
              <a:avLst/>
            </a:prstGeom>
            <a:solidFill>
              <a:srgbClr val="FF191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"/>
                <a:ea typeface="+mn-ea"/>
                <a:cs typeface="+mn-cs"/>
              </a:endParaRPr>
            </a:p>
          </p:txBody>
        </p:sp>
      </p:grpSp>
      <p:cxnSp>
        <p:nvCxnSpPr>
          <p:cNvPr id="108" name="Connecteur droit 5641">
            <a:extLst>
              <a:ext uri="{FF2B5EF4-FFF2-40B4-BE49-F238E27FC236}">
                <a16:creationId xmlns:a16="http://schemas.microsoft.com/office/drawing/2014/main" id="{450CC035-9018-6B06-B33D-01962842B836}"/>
              </a:ext>
            </a:extLst>
          </p:cNvPr>
          <p:cNvCxnSpPr>
            <a:cxnSpLocks/>
            <a:stCxn id="38" idx="4"/>
          </p:cNvCxnSpPr>
          <p:nvPr userDrawn="1"/>
        </p:nvCxnSpPr>
        <p:spPr>
          <a:xfrm>
            <a:off x="7546763" y="2165742"/>
            <a:ext cx="4381" cy="967742"/>
          </a:xfrm>
          <a:prstGeom prst="line">
            <a:avLst/>
          </a:prstGeom>
          <a:noFill/>
          <a:ln w="3175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109" name="Connecteur droit 9">
            <a:extLst>
              <a:ext uri="{FF2B5EF4-FFF2-40B4-BE49-F238E27FC236}">
                <a16:creationId xmlns:a16="http://schemas.microsoft.com/office/drawing/2014/main" id="{78D8B520-6C69-E171-2DFA-296DA1796DE2}"/>
              </a:ext>
            </a:extLst>
          </p:cNvPr>
          <p:cNvCxnSpPr>
            <a:cxnSpLocks/>
          </p:cNvCxnSpPr>
          <p:nvPr userDrawn="1"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162308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+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A0678-1D93-8584-3D6E-A44BAA9D8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643D4-E009-6009-5666-69ED99F76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997910-BAEF-D1B2-3D97-EB208C1FFF68}"/>
              </a:ext>
            </a:extLst>
          </p:cNvPr>
          <p:cNvSpPr/>
          <p:nvPr userDrawn="1"/>
        </p:nvSpPr>
        <p:spPr>
          <a:xfrm>
            <a:off x="5946775" y="0"/>
            <a:ext cx="6240623" cy="6858001"/>
          </a:xfrm>
          <a:prstGeom prst="rect">
            <a:avLst/>
          </a:pr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  <a:ea typeface="+mn-ea"/>
              <a:cs typeface="+mn-cs"/>
            </a:endParaRPr>
          </a:p>
        </p:txBody>
      </p:sp>
      <p:cxnSp>
        <p:nvCxnSpPr>
          <p:cNvPr id="10" name="Connecteur droit 3">
            <a:extLst>
              <a:ext uri="{FF2B5EF4-FFF2-40B4-BE49-F238E27FC236}">
                <a16:creationId xmlns:a16="http://schemas.microsoft.com/office/drawing/2014/main" id="{4A1CA74E-D3A4-E4E2-ED2A-625F4E738440}"/>
              </a:ext>
            </a:extLst>
          </p:cNvPr>
          <p:cNvCxnSpPr>
            <a:cxnSpLocks/>
          </p:cNvCxnSpPr>
          <p:nvPr/>
        </p:nvCxnSpPr>
        <p:spPr>
          <a:xfrm>
            <a:off x="433388" y="3099370"/>
            <a:ext cx="51366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9816AFDA-CBE8-1A74-C2B3-2EF9834595E4}"/>
              </a:ext>
            </a:extLst>
          </p:cNvPr>
          <p:cNvSpPr/>
          <p:nvPr userDrawn="1"/>
        </p:nvSpPr>
        <p:spPr>
          <a:xfrm rot="1891374">
            <a:off x="2700620" y="5149303"/>
            <a:ext cx="5120227" cy="3289973"/>
          </a:xfrm>
          <a:custGeom>
            <a:avLst/>
            <a:gdLst>
              <a:gd name="connsiteX0" fmla="*/ 143371 w 5120227"/>
              <a:gd name="connsiteY0" fmla="*/ 2879742 h 3289973"/>
              <a:gd name="connsiteX1" fmla="*/ 407000 w 5120227"/>
              <a:gd name="connsiteY1" fmla="*/ 2932712 h 3289973"/>
              <a:gd name="connsiteX2" fmla="*/ 559724 w 5120227"/>
              <a:gd name="connsiteY2" fmla="*/ 2929750 h 3289973"/>
              <a:gd name="connsiteX3" fmla="*/ 607079 w 5120227"/>
              <a:gd name="connsiteY3" fmla="*/ 2917621 h 3289973"/>
              <a:gd name="connsiteX4" fmla="*/ 0 w 5120227"/>
              <a:gd name="connsiteY4" fmla="*/ 3289973 h 3289973"/>
              <a:gd name="connsiteX5" fmla="*/ 144057 w 5120227"/>
              <a:gd name="connsiteY5" fmla="*/ 2879971 h 3289973"/>
              <a:gd name="connsiteX6" fmla="*/ 4016219 w 5120227"/>
              <a:gd name="connsiteY6" fmla="*/ 124526 h 3289973"/>
              <a:gd name="connsiteX7" fmla="*/ 4401102 w 5120227"/>
              <a:gd name="connsiteY7" fmla="*/ 7137 h 3289973"/>
              <a:gd name="connsiteX8" fmla="*/ 5057582 w 5120227"/>
              <a:gd name="connsiteY8" fmla="*/ 106590 h 3289973"/>
              <a:gd name="connsiteX9" fmla="*/ 5120227 w 5120227"/>
              <a:gd name="connsiteY9" fmla="*/ 149479 h 3289973"/>
              <a:gd name="connsiteX10" fmla="*/ 4562955 w 5120227"/>
              <a:gd name="connsiteY10" fmla="*/ 491282 h 3289973"/>
              <a:gd name="connsiteX11" fmla="*/ 4497927 w 5120227"/>
              <a:gd name="connsiteY11" fmla="*/ 489689 h 3289973"/>
              <a:gd name="connsiteX12" fmla="*/ 4107018 w 5120227"/>
              <a:gd name="connsiteY12" fmla="*/ 676020 h 3289973"/>
              <a:gd name="connsiteX13" fmla="*/ 4041713 w 5120227"/>
              <a:gd name="connsiteY13" fmla="*/ 789068 h 3289973"/>
              <a:gd name="connsiteX14" fmla="*/ 4030562 w 5120227"/>
              <a:gd name="connsiteY14" fmla="*/ 817825 h 3289973"/>
              <a:gd name="connsiteX15" fmla="*/ 3454577 w 5120227"/>
              <a:gd name="connsiteY15" fmla="*/ 1171106 h 3289973"/>
              <a:gd name="connsiteX16" fmla="*/ 3470286 w 5120227"/>
              <a:gd name="connsiteY16" fmla="*/ 1052186 h 3289973"/>
              <a:gd name="connsiteX17" fmla="*/ 3720351 w 5120227"/>
              <a:gd name="connsiteY17" fmla="*/ 377585 h 3289973"/>
              <a:gd name="connsiteX18" fmla="*/ 4016219 w 5120227"/>
              <a:gd name="connsiteY18" fmla="*/ 124526 h 3289973"/>
              <a:gd name="connsiteX19" fmla="*/ 1533506 w 5120227"/>
              <a:gd name="connsiteY19" fmla="*/ 165094 h 3289973"/>
              <a:gd name="connsiteX20" fmla="*/ 1769649 w 5120227"/>
              <a:gd name="connsiteY20" fmla="*/ 89722 h 3289973"/>
              <a:gd name="connsiteX21" fmla="*/ 2311297 w 5120227"/>
              <a:gd name="connsiteY21" fmla="*/ 284582 h 3289973"/>
              <a:gd name="connsiteX22" fmla="*/ 2600076 w 5120227"/>
              <a:gd name="connsiteY22" fmla="*/ 764596 h 3289973"/>
              <a:gd name="connsiteX23" fmla="*/ 2766095 w 5120227"/>
              <a:gd name="connsiteY23" fmla="*/ 1334976 h 3289973"/>
              <a:gd name="connsiteX24" fmla="*/ 2813231 w 5120227"/>
              <a:gd name="connsiteY24" fmla="*/ 1564476 h 3289973"/>
              <a:gd name="connsiteX25" fmla="*/ 2368259 w 5120227"/>
              <a:gd name="connsiteY25" fmla="*/ 1837400 h 3289973"/>
              <a:gd name="connsiteX26" fmla="*/ 2350362 w 5120227"/>
              <a:gd name="connsiteY26" fmla="*/ 1739269 h 3289973"/>
              <a:gd name="connsiteX27" fmla="*/ 2144791 w 5120227"/>
              <a:gd name="connsiteY27" fmla="*/ 941443 h 3289973"/>
              <a:gd name="connsiteX28" fmla="*/ 1829336 w 5120227"/>
              <a:gd name="connsiteY28" fmla="*/ 574507 h 3289973"/>
              <a:gd name="connsiteX29" fmla="*/ 1590665 w 5120227"/>
              <a:gd name="connsiteY29" fmla="*/ 884848 h 3289973"/>
              <a:gd name="connsiteX30" fmla="*/ 1460681 w 5120227"/>
              <a:gd name="connsiteY30" fmla="*/ 1696232 h 3289973"/>
              <a:gd name="connsiteX31" fmla="*/ 1449996 w 5120227"/>
              <a:gd name="connsiteY31" fmla="*/ 1804882 h 3289973"/>
              <a:gd name="connsiteX32" fmla="*/ 1435455 w 5120227"/>
              <a:gd name="connsiteY32" fmla="*/ 1952916 h 3289973"/>
              <a:gd name="connsiteX33" fmla="*/ 1395422 w 5120227"/>
              <a:gd name="connsiteY33" fmla="*/ 2324430 h 3289973"/>
              <a:gd name="connsiteX34" fmla="*/ 1376977 w 5120227"/>
              <a:gd name="connsiteY34" fmla="*/ 2445403 h 3289973"/>
              <a:gd name="connsiteX35" fmla="*/ 711639 w 5120227"/>
              <a:gd name="connsiteY35" fmla="*/ 2853489 h 3289973"/>
              <a:gd name="connsiteX36" fmla="*/ 758674 w 5120227"/>
              <a:gd name="connsiteY36" fmla="*/ 2792103 h 3289973"/>
              <a:gd name="connsiteX37" fmla="*/ 949221 w 5120227"/>
              <a:gd name="connsiteY37" fmla="*/ 1905746 h 3289973"/>
              <a:gd name="connsiteX38" fmla="*/ 963952 w 5120227"/>
              <a:gd name="connsiteY38" fmla="*/ 1755956 h 3289973"/>
              <a:gd name="connsiteX39" fmla="*/ 974485 w 5120227"/>
              <a:gd name="connsiteY39" fmla="*/ 1648986 h 3289973"/>
              <a:gd name="connsiteX40" fmla="*/ 1124923 w 5120227"/>
              <a:gd name="connsiteY40" fmla="*/ 737463 h 3289973"/>
              <a:gd name="connsiteX41" fmla="*/ 1337606 w 5120227"/>
              <a:gd name="connsiteY41" fmla="*/ 327248 h 3289973"/>
              <a:gd name="connsiteX42" fmla="*/ 1533506 w 5120227"/>
              <a:gd name="connsiteY42" fmla="*/ 165094 h 3289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120227" h="3289973">
                <a:moveTo>
                  <a:pt x="143371" y="2879742"/>
                </a:moveTo>
                <a:cubicBezTo>
                  <a:pt x="144592" y="2880162"/>
                  <a:pt x="265760" y="2921492"/>
                  <a:pt x="407000" y="2932712"/>
                </a:cubicBezTo>
                <a:cubicBezTo>
                  <a:pt x="447797" y="2935957"/>
                  <a:pt x="504822" y="2937664"/>
                  <a:pt x="559724" y="2929750"/>
                </a:cubicBezTo>
                <a:lnTo>
                  <a:pt x="607079" y="2917621"/>
                </a:lnTo>
                <a:lnTo>
                  <a:pt x="0" y="3289973"/>
                </a:lnTo>
                <a:lnTo>
                  <a:pt x="144057" y="2879971"/>
                </a:lnTo>
                <a:close/>
                <a:moveTo>
                  <a:pt x="4016219" y="124526"/>
                </a:moveTo>
                <a:cubicBezTo>
                  <a:pt x="4130737" y="62206"/>
                  <a:pt x="4260090" y="22498"/>
                  <a:pt x="4401102" y="7137"/>
                </a:cubicBezTo>
                <a:cubicBezTo>
                  <a:pt x="4617677" y="-16447"/>
                  <a:pt x="4850815" y="18853"/>
                  <a:pt x="5057582" y="106590"/>
                </a:cubicBezTo>
                <a:lnTo>
                  <a:pt x="5120227" y="149479"/>
                </a:lnTo>
                <a:lnTo>
                  <a:pt x="4562955" y="491282"/>
                </a:lnTo>
                <a:lnTo>
                  <a:pt x="4497927" y="489689"/>
                </a:lnTo>
                <a:cubicBezTo>
                  <a:pt x="4355135" y="495919"/>
                  <a:pt x="4208666" y="544300"/>
                  <a:pt x="4107018" y="676020"/>
                </a:cubicBezTo>
                <a:cubicBezTo>
                  <a:pt x="4082313" y="708034"/>
                  <a:pt x="4060672" y="746014"/>
                  <a:pt x="4041713" y="789068"/>
                </a:cubicBezTo>
                <a:lnTo>
                  <a:pt x="4030562" y="817825"/>
                </a:lnTo>
                <a:lnTo>
                  <a:pt x="3454577" y="1171106"/>
                </a:lnTo>
                <a:lnTo>
                  <a:pt x="3470286" y="1052186"/>
                </a:lnTo>
                <a:cubicBezTo>
                  <a:pt x="3516105" y="754275"/>
                  <a:pt x="3596664" y="537837"/>
                  <a:pt x="3720351" y="377585"/>
                </a:cubicBezTo>
                <a:cubicBezTo>
                  <a:pt x="3802020" y="271779"/>
                  <a:pt x="3901701" y="186847"/>
                  <a:pt x="4016219" y="124526"/>
                </a:cubicBezTo>
                <a:close/>
                <a:moveTo>
                  <a:pt x="1533506" y="165094"/>
                </a:moveTo>
                <a:cubicBezTo>
                  <a:pt x="1605682" y="125414"/>
                  <a:pt x="1684564" y="100198"/>
                  <a:pt x="1769649" y="89722"/>
                </a:cubicBezTo>
                <a:cubicBezTo>
                  <a:pt x="1971188" y="64954"/>
                  <a:pt x="2158492" y="132312"/>
                  <a:pt x="2311297" y="284582"/>
                </a:cubicBezTo>
                <a:cubicBezTo>
                  <a:pt x="2423610" y="396476"/>
                  <a:pt x="2518064" y="553479"/>
                  <a:pt x="2600076" y="764596"/>
                </a:cubicBezTo>
                <a:cubicBezTo>
                  <a:pt x="2667873" y="939116"/>
                  <a:pt x="2721177" y="1134920"/>
                  <a:pt x="2766095" y="1334976"/>
                </a:cubicBezTo>
                <a:lnTo>
                  <a:pt x="2813231" y="1564476"/>
                </a:lnTo>
                <a:lnTo>
                  <a:pt x="2368259" y="1837400"/>
                </a:lnTo>
                <a:lnTo>
                  <a:pt x="2350362" y="1739269"/>
                </a:lnTo>
                <a:cubicBezTo>
                  <a:pt x="2296983" y="1457474"/>
                  <a:pt x="2233606" y="1170050"/>
                  <a:pt x="2144791" y="941443"/>
                </a:cubicBezTo>
                <a:cubicBezTo>
                  <a:pt x="2044957" y="684492"/>
                  <a:pt x="1938826" y="561035"/>
                  <a:pt x="1829336" y="574507"/>
                </a:cubicBezTo>
                <a:cubicBezTo>
                  <a:pt x="1793196" y="578934"/>
                  <a:pt x="1683210" y="592482"/>
                  <a:pt x="1590665" y="884848"/>
                </a:cubicBezTo>
                <a:cubicBezTo>
                  <a:pt x="1516972" y="1117681"/>
                  <a:pt x="1487052" y="1425045"/>
                  <a:pt x="1460681" y="1696232"/>
                </a:cubicBezTo>
                <a:cubicBezTo>
                  <a:pt x="1457094" y="1733173"/>
                  <a:pt x="1453545" y="1769466"/>
                  <a:pt x="1449996" y="1804882"/>
                </a:cubicBezTo>
                <a:cubicBezTo>
                  <a:pt x="1444920" y="1855448"/>
                  <a:pt x="1440111" y="1904983"/>
                  <a:pt x="1435455" y="1952916"/>
                </a:cubicBezTo>
                <a:cubicBezTo>
                  <a:pt x="1422776" y="2083577"/>
                  <a:pt x="1410762" y="2207375"/>
                  <a:pt x="1395422" y="2324430"/>
                </a:cubicBezTo>
                <a:lnTo>
                  <a:pt x="1376977" y="2445403"/>
                </a:lnTo>
                <a:lnTo>
                  <a:pt x="711639" y="2853489"/>
                </a:lnTo>
                <a:lnTo>
                  <a:pt x="758674" y="2792103"/>
                </a:lnTo>
                <a:cubicBezTo>
                  <a:pt x="881893" y="2599361"/>
                  <a:pt x="909684" y="2313036"/>
                  <a:pt x="949221" y="1905746"/>
                </a:cubicBezTo>
                <a:cubicBezTo>
                  <a:pt x="953915" y="1857394"/>
                  <a:pt x="958762" y="1807400"/>
                  <a:pt x="963952" y="1755956"/>
                </a:cubicBezTo>
                <a:cubicBezTo>
                  <a:pt x="967463" y="1721076"/>
                  <a:pt x="970936" y="1685355"/>
                  <a:pt x="974485" y="1648986"/>
                </a:cubicBezTo>
                <a:cubicBezTo>
                  <a:pt x="1003183" y="1353833"/>
                  <a:pt x="1035698" y="1019296"/>
                  <a:pt x="1124923" y="737463"/>
                </a:cubicBezTo>
                <a:cubicBezTo>
                  <a:pt x="1179382" y="565424"/>
                  <a:pt x="1248953" y="431243"/>
                  <a:pt x="1337606" y="327248"/>
                </a:cubicBezTo>
                <a:cubicBezTo>
                  <a:pt x="1395862" y="258918"/>
                  <a:pt x="1461330" y="204774"/>
                  <a:pt x="1533506" y="165094"/>
                </a:cubicBezTo>
                <a:close/>
              </a:path>
            </a:pathLst>
          </a:custGeom>
          <a:gradFill>
            <a:gsLst>
              <a:gs pos="8000">
                <a:schemeClr val="tx2">
                  <a:alpha val="0"/>
                </a:schemeClr>
              </a:gs>
              <a:gs pos="34000">
                <a:schemeClr val="tx2">
                  <a:alpha val="46000"/>
                </a:schemeClr>
              </a:gs>
              <a:gs pos="100000">
                <a:schemeClr val="tx2"/>
              </a:gs>
            </a:gsLst>
            <a:lin ang="0" scaled="0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lvl="0"/>
            <a:endParaRPr lang="fr-FR">
              <a:latin typeface="Jost Regular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E73D965-045A-92FD-A953-4B5D276DB1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1758512"/>
            <a:ext cx="4911427" cy="124165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</a:t>
            </a:r>
            <a:br>
              <a:rPr lang="en-US"/>
            </a:br>
            <a:r>
              <a:rPr lang="en-US"/>
              <a:t>on two lines</a:t>
            </a:r>
            <a:endParaRPr lang="pt-BR"/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313E0733-8596-0EA9-3FE3-97EBB4E1E3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3339035"/>
            <a:ext cx="4421484" cy="2388665"/>
          </a:xfrm>
        </p:spPr>
        <p:txBody>
          <a:bodyPr>
            <a:noAutofit/>
          </a:bodyPr>
          <a:lstStyle>
            <a:lvl1pPr>
              <a:defRPr sz="1400" cap="none" baseline="0">
                <a:solidFill>
                  <a:schemeClr val="tx1"/>
                </a:solidFill>
                <a:latin typeface="Jost Regular" pitchFamily="2" charset="0"/>
                <a:ea typeface="Jost Regular" pitchFamily="2" charset="0"/>
              </a:defRPr>
            </a:lvl1pPr>
            <a:lvl2pPr>
              <a:lnSpc>
                <a:spcPct val="85000"/>
              </a:lnSpc>
              <a:defRPr sz="1400">
                <a:latin typeface="Jost SemiBold" charset="0"/>
                <a:ea typeface="Jost SemiBold" charset="0"/>
              </a:defRPr>
            </a:lvl2pPr>
            <a:lvl3pPr>
              <a:defRPr sz="1200"/>
            </a:lvl3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ost SemiBold" pitchFamily="2" charset="0"/>
                <a:ea typeface="Jost SemiBold" pitchFamily="2" charset="0"/>
                <a:cs typeface="+mn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Bold" panose="020B0604020202020204" charset="0"/>
                <a:ea typeface="Jost Bold" panose="020B0604020202020204" charset="0"/>
                <a:cs typeface="+mn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Third level</a:t>
            </a:r>
          </a:p>
          <a:p>
            <a:pPr marL="172800" marR="0" lvl="3" indent="-172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191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Fourth level</a:t>
            </a:r>
          </a:p>
          <a:p>
            <a:pPr marL="172800" marR="0" lvl="4" indent="-172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Fifth level</a:t>
            </a:r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Regular" pitchFamily="2" charset="0"/>
              <a:ea typeface="+mn-ea"/>
              <a:cs typeface="+mn-cs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21BC7455-9338-5358-2519-7CD848615559}"/>
              </a:ext>
            </a:extLst>
          </p:cNvPr>
          <p:cNvGrpSpPr/>
          <p:nvPr/>
        </p:nvGrpSpPr>
        <p:grpSpPr>
          <a:xfrm>
            <a:off x="10914907" y="215659"/>
            <a:ext cx="872717" cy="258183"/>
            <a:chOff x="10325399" y="435801"/>
            <a:chExt cx="1716409" cy="507779"/>
          </a:xfrm>
        </p:grpSpPr>
        <p:grpSp>
          <p:nvGrpSpPr>
            <p:cNvPr id="17" name="Graphique 1">
              <a:extLst>
                <a:ext uri="{FF2B5EF4-FFF2-40B4-BE49-F238E27FC236}">
                  <a16:creationId xmlns:a16="http://schemas.microsoft.com/office/drawing/2014/main" id="{1A8094EA-B45B-1F59-3DE4-588CFC9105D4}"/>
                </a:ext>
              </a:extLst>
            </p:cNvPr>
            <p:cNvGrpSpPr/>
            <p:nvPr/>
          </p:nvGrpSpPr>
          <p:grpSpPr>
            <a:xfrm>
              <a:off x="10970827" y="695569"/>
              <a:ext cx="1070981" cy="248011"/>
              <a:chOff x="1312560" y="975312"/>
              <a:chExt cx="1019519" cy="236411"/>
            </a:xfrm>
            <a:solidFill>
              <a:schemeClr val="tx1"/>
            </a:solidFill>
          </p:grpSpPr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29350A51-3BB9-8B9C-3D12-C65D4EEBDDA1}"/>
                  </a:ext>
                </a:extLst>
              </p:cNvPr>
              <p:cNvSpPr/>
              <p:nvPr/>
            </p:nvSpPr>
            <p:spPr>
              <a:xfrm>
                <a:off x="1312560" y="975312"/>
                <a:ext cx="179892" cy="236411"/>
              </a:xfrm>
              <a:custGeom>
                <a:avLst/>
                <a:gdLst>
                  <a:gd name="connsiteX0" fmla="*/ 46188 w 179892"/>
                  <a:gd name="connsiteY0" fmla="*/ 139932 h 236411"/>
                  <a:gd name="connsiteX1" fmla="*/ 55152 w 179892"/>
                  <a:gd name="connsiteY1" fmla="*/ 178488 h 236411"/>
                  <a:gd name="connsiteX2" fmla="*/ 89676 w 179892"/>
                  <a:gd name="connsiteY2" fmla="*/ 193752 h 236411"/>
                  <a:gd name="connsiteX3" fmla="*/ 138132 w 179892"/>
                  <a:gd name="connsiteY3" fmla="*/ 182088 h 236411"/>
                  <a:gd name="connsiteX4" fmla="*/ 147564 w 179892"/>
                  <a:gd name="connsiteY4" fmla="*/ 179856 h 236411"/>
                  <a:gd name="connsiteX5" fmla="*/ 169560 w 179892"/>
                  <a:gd name="connsiteY5" fmla="*/ 200952 h 236411"/>
                  <a:gd name="connsiteX6" fmla="*/ 157896 w 179892"/>
                  <a:gd name="connsiteY6" fmla="*/ 221148 h 236411"/>
                  <a:gd name="connsiteX7" fmla="*/ 89712 w 179892"/>
                  <a:gd name="connsiteY7" fmla="*/ 236412 h 236411"/>
                  <a:gd name="connsiteX8" fmla="*/ 24660 w 179892"/>
                  <a:gd name="connsiteY8" fmla="*/ 211284 h 236411"/>
                  <a:gd name="connsiteX9" fmla="*/ 0 w 179892"/>
                  <a:gd name="connsiteY9" fmla="*/ 146232 h 236411"/>
                  <a:gd name="connsiteX10" fmla="*/ 0 w 179892"/>
                  <a:gd name="connsiteY10" fmla="*/ 89712 h 236411"/>
                  <a:gd name="connsiteX11" fmla="*/ 24660 w 179892"/>
                  <a:gd name="connsiteY11" fmla="*/ 25128 h 236411"/>
                  <a:gd name="connsiteX12" fmla="*/ 89712 w 179892"/>
                  <a:gd name="connsiteY12" fmla="*/ 0 h 236411"/>
                  <a:gd name="connsiteX13" fmla="*/ 154764 w 179892"/>
                  <a:gd name="connsiteY13" fmla="*/ 25128 h 236411"/>
                  <a:gd name="connsiteX14" fmla="*/ 179892 w 179892"/>
                  <a:gd name="connsiteY14" fmla="*/ 89712 h 236411"/>
                  <a:gd name="connsiteX15" fmla="*/ 179892 w 179892"/>
                  <a:gd name="connsiteY15" fmla="*/ 110808 h 236411"/>
                  <a:gd name="connsiteX16" fmla="*/ 150732 w 179892"/>
                  <a:gd name="connsiteY16" fmla="*/ 139968 h 236411"/>
                  <a:gd name="connsiteX17" fmla="*/ 46188 w 179892"/>
                  <a:gd name="connsiteY17" fmla="*/ 139968 h 236411"/>
                  <a:gd name="connsiteX18" fmla="*/ 133632 w 179892"/>
                  <a:gd name="connsiteY18" fmla="*/ 97308 h 236411"/>
                  <a:gd name="connsiteX19" fmla="*/ 89676 w 179892"/>
                  <a:gd name="connsiteY19" fmla="*/ 42588 h 236411"/>
                  <a:gd name="connsiteX20" fmla="*/ 46152 w 179892"/>
                  <a:gd name="connsiteY20" fmla="*/ 97308 h 236411"/>
                  <a:gd name="connsiteX21" fmla="*/ 133632 w 179892"/>
                  <a:gd name="connsiteY21" fmla="*/ 97308 h 23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9892" h="236411">
                    <a:moveTo>
                      <a:pt x="46188" y="139932"/>
                    </a:moveTo>
                    <a:cubicBezTo>
                      <a:pt x="46188" y="158328"/>
                      <a:pt x="49320" y="170424"/>
                      <a:pt x="55152" y="178488"/>
                    </a:cubicBezTo>
                    <a:cubicBezTo>
                      <a:pt x="62784" y="188352"/>
                      <a:pt x="74448" y="193752"/>
                      <a:pt x="89676" y="193752"/>
                    </a:cubicBezTo>
                    <a:cubicBezTo>
                      <a:pt x="106704" y="193752"/>
                      <a:pt x="122868" y="188820"/>
                      <a:pt x="138132" y="182088"/>
                    </a:cubicBezTo>
                    <a:cubicBezTo>
                      <a:pt x="141264" y="180756"/>
                      <a:pt x="144396" y="179856"/>
                      <a:pt x="147564" y="179856"/>
                    </a:cubicBezTo>
                    <a:cubicBezTo>
                      <a:pt x="158796" y="179856"/>
                      <a:pt x="169560" y="189288"/>
                      <a:pt x="169560" y="200952"/>
                    </a:cubicBezTo>
                    <a:cubicBezTo>
                      <a:pt x="169560" y="209484"/>
                      <a:pt x="165960" y="217116"/>
                      <a:pt x="157896" y="221148"/>
                    </a:cubicBezTo>
                    <a:cubicBezTo>
                      <a:pt x="136368" y="231480"/>
                      <a:pt x="113508" y="236412"/>
                      <a:pt x="89712" y="236412"/>
                    </a:cubicBezTo>
                    <a:cubicBezTo>
                      <a:pt x="63684" y="236412"/>
                      <a:pt x="41256" y="227880"/>
                      <a:pt x="24660" y="211284"/>
                    </a:cubicBezTo>
                    <a:cubicBezTo>
                      <a:pt x="8496" y="195120"/>
                      <a:pt x="0" y="172692"/>
                      <a:pt x="0" y="146232"/>
                    </a:cubicBezTo>
                    <a:lnTo>
                      <a:pt x="0" y="89712"/>
                    </a:lnTo>
                    <a:cubicBezTo>
                      <a:pt x="0" y="63684"/>
                      <a:pt x="8532" y="41256"/>
                      <a:pt x="24660" y="25128"/>
                    </a:cubicBezTo>
                    <a:cubicBezTo>
                      <a:pt x="41256" y="8532"/>
                      <a:pt x="63684" y="0"/>
                      <a:pt x="89712" y="0"/>
                    </a:cubicBezTo>
                    <a:cubicBezTo>
                      <a:pt x="116172" y="0"/>
                      <a:pt x="138600" y="8532"/>
                      <a:pt x="154764" y="25128"/>
                    </a:cubicBezTo>
                    <a:cubicBezTo>
                      <a:pt x="170928" y="41292"/>
                      <a:pt x="179892" y="63684"/>
                      <a:pt x="179892" y="89712"/>
                    </a:cubicBezTo>
                    <a:lnTo>
                      <a:pt x="179892" y="110808"/>
                    </a:lnTo>
                    <a:cubicBezTo>
                      <a:pt x="179892" y="126972"/>
                      <a:pt x="166896" y="139968"/>
                      <a:pt x="150732" y="139968"/>
                    </a:cubicBezTo>
                    <a:lnTo>
                      <a:pt x="46188" y="139968"/>
                    </a:lnTo>
                    <a:close/>
                    <a:moveTo>
                      <a:pt x="133632" y="97308"/>
                    </a:moveTo>
                    <a:cubicBezTo>
                      <a:pt x="133632" y="60084"/>
                      <a:pt x="118368" y="42588"/>
                      <a:pt x="89676" y="42588"/>
                    </a:cubicBezTo>
                    <a:cubicBezTo>
                      <a:pt x="61416" y="42588"/>
                      <a:pt x="46152" y="59616"/>
                      <a:pt x="46152" y="97308"/>
                    </a:cubicBezTo>
                    <a:lnTo>
                      <a:pt x="133632" y="9730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E718745A-2C7F-188E-BDB2-6846E2CB21EC}"/>
                  </a:ext>
                </a:extLst>
              </p:cNvPr>
              <p:cNvSpPr/>
              <p:nvPr/>
            </p:nvSpPr>
            <p:spPr>
              <a:xfrm>
                <a:off x="1519631" y="975312"/>
                <a:ext cx="179820" cy="236375"/>
              </a:xfrm>
              <a:custGeom>
                <a:avLst/>
                <a:gdLst>
                  <a:gd name="connsiteX0" fmla="*/ 89712 w 179820"/>
                  <a:gd name="connsiteY0" fmla="*/ 156528 h 236375"/>
                  <a:gd name="connsiteX1" fmla="*/ 42156 w 179820"/>
                  <a:gd name="connsiteY1" fmla="*/ 226512 h 236375"/>
                  <a:gd name="connsiteX2" fmla="*/ 23328 w 179820"/>
                  <a:gd name="connsiteY2" fmla="*/ 236376 h 236375"/>
                  <a:gd name="connsiteX3" fmla="*/ 0 w 179820"/>
                  <a:gd name="connsiteY3" fmla="*/ 213048 h 236375"/>
                  <a:gd name="connsiteX4" fmla="*/ 4032 w 179820"/>
                  <a:gd name="connsiteY4" fmla="*/ 200052 h 236375"/>
                  <a:gd name="connsiteX5" fmla="*/ 62784 w 179820"/>
                  <a:gd name="connsiteY5" fmla="*/ 117072 h 236375"/>
                  <a:gd name="connsiteX6" fmla="*/ 5364 w 179820"/>
                  <a:gd name="connsiteY6" fmla="*/ 36324 h 236375"/>
                  <a:gd name="connsiteX7" fmla="*/ 1332 w 179820"/>
                  <a:gd name="connsiteY7" fmla="*/ 23328 h 236375"/>
                  <a:gd name="connsiteX8" fmla="*/ 24660 w 179820"/>
                  <a:gd name="connsiteY8" fmla="*/ 0 h 236375"/>
                  <a:gd name="connsiteX9" fmla="*/ 43488 w 179820"/>
                  <a:gd name="connsiteY9" fmla="*/ 9864 h 236375"/>
                  <a:gd name="connsiteX10" fmla="*/ 89676 w 179820"/>
                  <a:gd name="connsiteY10" fmla="*/ 77580 h 236375"/>
                  <a:gd name="connsiteX11" fmla="*/ 135864 w 179820"/>
                  <a:gd name="connsiteY11" fmla="*/ 9864 h 236375"/>
                  <a:gd name="connsiteX12" fmla="*/ 155160 w 179820"/>
                  <a:gd name="connsiteY12" fmla="*/ 0 h 236375"/>
                  <a:gd name="connsiteX13" fmla="*/ 178020 w 179820"/>
                  <a:gd name="connsiteY13" fmla="*/ 23328 h 236375"/>
                  <a:gd name="connsiteX14" fmla="*/ 173988 w 179820"/>
                  <a:gd name="connsiteY14" fmla="*/ 36324 h 236375"/>
                  <a:gd name="connsiteX15" fmla="*/ 116568 w 179820"/>
                  <a:gd name="connsiteY15" fmla="*/ 117072 h 236375"/>
                  <a:gd name="connsiteX16" fmla="*/ 175320 w 179820"/>
                  <a:gd name="connsiteY16" fmla="*/ 200052 h 236375"/>
                  <a:gd name="connsiteX17" fmla="*/ 179820 w 179820"/>
                  <a:gd name="connsiteY17" fmla="*/ 213048 h 236375"/>
                  <a:gd name="connsiteX18" fmla="*/ 156060 w 179820"/>
                  <a:gd name="connsiteY18" fmla="*/ 236376 h 236375"/>
                  <a:gd name="connsiteX19" fmla="*/ 137232 w 179820"/>
                  <a:gd name="connsiteY19" fmla="*/ 226512 h 236375"/>
                  <a:gd name="connsiteX20" fmla="*/ 89712 w 179820"/>
                  <a:gd name="connsiteY20" fmla="*/ 156528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9820" h="236375">
                    <a:moveTo>
                      <a:pt x="89712" y="156528"/>
                    </a:moveTo>
                    <a:lnTo>
                      <a:pt x="42156" y="226512"/>
                    </a:lnTo>
                    <a:cubicBezTo>
                      <a:pt x="37656" y="232776"/>
                      <a:pt x="30492" y="236376"/>
                      <a:pt x="23328" y="236376"/>
                    </a:cubicBezTo>
                    <a:cubicBezTo>
                      <a:pt x="11232" y="236376"/>
                      <a:pt x="0" y="226044"/>
                      <a:pt x="0" y="213048"/>
                    </a:cubicBezTo>
                    <a:cubicBezTo>
                      <a:pt x="0" y="208548"/>
                      <a:pt x="1332" y="204084"/>
                      <a:pt x="4032" y="200052"/>
                    </a:cubicBezTo>
                    <a:lnTo>
                      <a:pt x="62784" y="117072"/>
                    </a:lnTo>
                    <a:lnTo>
                      <a:pt x="5364" y="36324"/>
                    </a:lnTo>
                    <a:cubicBezTo>
                      <a:pt x="2664" y="32292"/>
                      <a:pt x="1332" y="27792"/>
                      <a:pt x="1332" y="23328"/>
                    </a:cubicBezTo>
                    <a:cubicBezTo>
                      <a:pt x="1332" y="11232"/>
                      <a:pt x="11664" y="0"/>
                      <a:pt x="24660" y="0"/>
                    </a:cubicBezTo>
                    <a:cubicBezTo>
                      <a:pt x="31824" y="0"/>
                      <a:pt x="39024" y="3600"/>
                      <a:pt x="43488" y="9864"/>
                    </a:cubicBezTo>
                    <a:lnTo>
                      <a:pt x="89676" y="77580"/>
                    </a:lnTo>
                    <a:lnTo>
                      <a:pt x="135864" y="9864"/>
                    </a:lnTo>
                    <a:cubicBezTo>
                      <a:pt x="140364" y="3132"/>
                      <a:pt x="147960" y="0"/>
                      <a:pt x="155160" y="0"/>
                    </a:cubicBezTo>
                    <a:cubicBezTo>
                      <a:pt x="167724" y="0"/>
                      <a:pt x="178020" y="10332"/>
                      <a:pt x="178020" y="23328"/>
                    </a:cubicBezTo>
                    <a:cubicBezTo>
                      <a:pt x="178020" y="27828"/>
                      <a:pt x="176688" y="32292"/>
                      <a:pt x="173988" y="36324"/>
                    </a:cubicBezTo>
                    <a:lnTo>
                      <a:pt x="116568" y="117072"/>
                    </a:lnTo>
                    <a:lnTo>
                      <a:pt x="175320" y="200052"/>
                    </a:lnTo>
                    <a:cubicBezTo>
                      <a:pt x="178452" y="204084"/>
                      <a:pt x="179820" y="208584"/>
                      <a:pt x="179820" y="213048"/>
                    </a:cubicBezTo>
                    <a:cubicBezTo>
                      <a:pt x="179820" y="225612"/>
                      <a:pt x="169056" y="236376"/>
                      <a:pt x="156060" y="236376"/>
                    </a:cubicBezTo>
                    <a:cubicBezTo>
                      <a:pt x="148896" y="236376"/>
                      <a:pt x="141696" y="233244"/>
                      <a:pt x="137232" y="226512"/>
                    </a:cubicBezTo>
                    <a:lnTo>
                      <a:pt x="89712" y="15652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" name="Forme libre : forme 20">
                <a:extLst>
                  <a:ext uri="{FF2B5EF4-FFF2-40B4-BE49-F238E27FC236}">
                    <a16:creationId xmlns:a16="http://schemas.microsoft.com/office/drawing/2014/main" id="{04CE4412-C276-B7F9-1B0D-2C90423CB3D1}"/>
                  </a:ext>
                </a:extLst>
              </p:cNvPr>
              <p:cNvSpPr/>
              <p:nvPr/>
            </p:nvSpPr>
            <p:spPr>
              <a:xfrm>
                <a:off x="1722744" y="975312"/>
                <a:ext cx="179892" cy="236375"/>
              </a:xfrm>
              <a:custGeom>
                <a:avLst/>
                <a:gdLst>
                  <a:gd name="connsiteX0" fmla="*/ 179856 w 179892"/>
                  <a:gd name="connsiteY0" fmla="*/ 197352 h 236375"/>
                  <a:gd name="connsiteX1" fmla="*/ 160128 w 179892"/>
                  <a:gd name="connsiteY1" fmla="*/ 224712 h 236375"/>
                  <a:gd name="connsiteX2" fmla="*/ 87480 w 179892"/>
                  <a:gd name="connsiteY2" fmla="*/ 236376 h 236375"/>
                  <a:gd name="connsiteX3" fmla="*/ 23328 w 179892"/>
                  <a:gd name="connsiteY3" fmla="*/ 216648 h 236375"/>
                  <a:gd name="connsiteX4" fmla="*/ 0 w 179892"/>
                  <a:gd name="connsiteY4" fmla="*/ 163260 h 236375"/>
                  <a:gd name="connsiteX5" fmla="*/ 23328 w 179892"/>
                  <a:gd name="connsiteY5" fmla="*/ 111672 h 236375"/>
                  <a:gd name="connsiteX6" fmla="*/ 87480 w 179892"/>
                  <a:gd name="connsiteY6" fmla="*/ 91944 h 236375"/>
                  <a:gd name="connsiteX7" fmla="*/ 133668 w 179892"/>
                  <a:gd name="connsiteY7" fmla="*/ 91944 h 236375"/>
                  <a:gd name="connsiteX8" fmla="*/ 133668 w 179892"/>
                  <a:gd name="connsiteY8" fmla="*/ 76248 h 236375"/>
                  <a:gd name="connsiteX9" fmla="*/ 96444 w 179892"/>
                  <a:gd name="connsiteY9" fmla="*/ 42624 h 236375"/>
                  <a:gd name="connsiteX10" fmla="*/ 47988 w 179892"/>
                  <a:gd name="connsiteY10" fmla="*/ 54720 h 236375"/>
                  <a:gd name="connsiteX11" fmla="*/ 35424 w 179892"/>
                  <a:gd name="connsiteY11" fmla="*/ 58752 h 236375"/>
                  <a:gd name="connsiteX12" fmla="*/ 13428 w 179892"/>
                  <a:gd name="connsiteY12" fmla="*/ 38556 h 236375"/>
                  <a:gd name="connsiteX13" fmla="*/ 24660 w 179892"/>
                  <a:gd name="connsiteY13" fmla="*/ 17928 h 236375"/>
                  <a:gd name="connsiteX14" fmla="*/ 102276 w 179892"/>
                  <a:gd name="connsiteY14" fmla="*/ 0 h 236375"/>
                  <a:gd name="connsiteX15" fmla="*/ 179892 w 179892"/>
                  <a:gd name="connsiteY15" fmla="*/ 76248 h 236375"/>
                  <a:gd name="connsiteX16" fmla="*/ 179892 w 179892"/>
                  <a:gd name="connsiteY16" fmla="*/ 197352 h 236375"/>
                  <a:gd name="connsiteX17" fmla="*/ 133632 w 179892"/>
                  <a:gd name="connsiteY17" fmla="*/ 134532 h 236375"/>
                  <a:gd name="connsiteX18" fmla="*/ 87444 w 179892"/>
                  <a:gd name="connsiteY18" fmla="*/ 134532 h 236375"/>
                  <a:gd name="connsiteX19" fmla="*/ 46188 w 179892"/>
                  <a:gd name="connsiteY19" fmla="*/ 163224 h 236375"/>
                  <a:gd name="connsiteX20" fmla="*/ 87444 w 179892"/>
                  <a:gd name="connsiteY20" fmla="*/ 193716 h 236375"/>
                  <a:gd name="connsiteX21" fmla="*/ 133632 w 179892"/>
                  <a:gd name="connsiteY21" fmla="*/ 187884 h 236375"/>
                  <a:gd name="connsiteX22" fmla="*/ 133632 w 179892"/>
                  <a:gd name="connsiteY22" fmla="*/ 134532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9892" h="236375">
                    <a:moveTo>
                      <a:pt x="179856" y="197352"/>
                    </a:moveTo>
                    <a:cubicBezTo>
                      <a:pt x="179856" y="209916"/>
                      <a:pt x="171792" y="220680"/>
                      <a:pt x="160128" y="224712"/>
                    </a:cubicBezTo>
                    <a:cubicBezTo>
                      <a:pt x="138132" y="232344"/>
                      <a:pt x="112572" y="236376"/>
                      <a:pt x="87480" y="236376"/>
                    </a:cubicBezTo>
                    <a:cubicBezTo>
                      <a:pt x="60120" y="236376"/>
                      <a:pt x="38592" y="229644"/>
                      <a:pt x="23328" y="216648"/>
                    </a:cubicBezTo>
                    <a:cubicBezTo>
                      <a:pt x="8064" y="203652"/>
                      <a:pt x="0" y="185256"/>
                      <a:pt x="0" y="163260"/>
                    </a:cubicBezTo>
                    <a:cubicBezTo>
                      <a:pt x="0" y="141264"/>
                      <a:pt x="8064" y="124236"/>
                      <a:pt x="23328" y="111672"/>
                    </a:cubicBezTo>
                    <a:cubicBezTo>
                      <a:pt x="38592" y="98676"/>
                      <a:pt x="60120" y="91944"/>
                      <a:pt x="87480" y="91944"/>
                    </a:cubicBezTo>
                    <a:lnTo>
                      <a:pt x="133668" y="91944"/>
                    </a:lnTo>
                    <a:lnTo>
                      <a:pt x="133668" y="76248"/>
                    </a:lnTo>
                    <a:cubicBezTo>
                      <a:pt x="133668" y="57420"/>
                      <a:pt x="119772" y="42624"/>
                      <a:pt x="96444" y="42624"/>
                    </a:cubicBezTo>
                    <a:cubicBezTo>
                      <a:pt x="75348" y="42624"/>
                      <a:pt x="63684" y="45324"/>
                      <a:pt x="47988" y="54720"/>
                    </a:cubicBezTo>
                    <a:cubicBezTo>
                      <a:pt x="44388" y="56952"/>
                      <a:pt x="39456" y="58752"/>
                      <a:pt x="35424" y="58752"/>
                    </a:cubicBezTo>
                    <a:cubicBezTo>
                      <a:pt x="23328" y="58752"/>
                      <a:pt x="13428" y="49788"/>
                      <a:pt x="13428" y="38556"/>
                    </a:cubicBezTo>
                    <a:cubicBezTo>
                      <a:pt x="13428" y="30492"/>
                      <a:pt x="17028" y="22392"/>
                      <a:pt x="24660" y="17928"/>
                    </a:cubicBezTo>
                    <a:cubicBezTo>
                      <a:pt x="48888" y="4032"/>
                      <a:pt x="69948" y="0"/>
                      <a:pt x="102276" y="0"/>
                    </a:cubicBezTo>
                    <a:cubicBezTo>
                      <a:pt x="152496" y="0"/>
                      <a:pt x="179892" y="36324"/>
                      <a:pt x="179892" y="76248"/>
                    </a:cubicBezTo>
                    <a:lnTo>
                      <a:pt x="179892" y="197352"/>
                    </a:lnTo>
                    <a:close/>
                    <a:moveTo>
                      <a:pt x="133632" y="134532"/>
                    </a:moveTo>
                    <a:lnTo>
                      <a:pt x="87444" y="134532"/>
                    </a:lnTo>
                    <a:cubicBezTo>
                      <a:pt x="48420" y="134532"/>
                      <a:pt x="46188" y="155628"/>
                      <a:pt x="46188" y="163224"/>
                    </a:cubicBezTo>
                    <a:cubicBezTo>
                      <a:pt x="46188" y="171288"/>
                      <a:pt x="48420" y="193716"/>
                      <a:pt x="87444" y="193716"/>
                    </a:cubicBezTo>
                    <a:cubicBezTo>
                      <a:pt x="102708" y="193716"/>
                      <a:pt x="119304" y="191484"/>
                      <a:pt x="133632" y="187884"/>
                    </a:cubicBezTo>
                    <a:lnTo>
                      <a:pt x="133632" y="134532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2" name="Forme libre : forme 21">
                <a:extLst>
                  <a:ext uri="{FF2B5EF4-FFF2-40B4-BE49-F238E27FC236}">
                    <a16:creationId xmlns:a16="http://schemas.microsoft.com/office/drawing/2014/main" id="{54383F80-ECD4-2836-51B2-6B8DA6D4AD06}"/>
                  </a:ext>
                </a:extLst>
              </p:cNvPr>
              <p:cNvSpPr/>
              <p:nvPr/>
            </p:nvSpPr>
            <p:spPr>
              <a:xfrm>
                <a:off x="1954043" y="975312"/>
                <a:ext cx="179892" cy="236375"/>
              </a:xfrm>
              <a:custGeom>
                <a:avLst/>
                <a:gdLst>
                  <a:gd name="connsiteX0" fmla="*/ 133668 w 179892"/>
                  <a:gd name="connsiteY0" fmla="*/ 86112 h 236375"/>
                  <a:gd name="connsiteX1" fmla="*/ 89712 w 179892"/>
                  <a:gd name="connsiteY1" fmla="*/ 42588 h 236375"/>
                  <a:gd name="connsiteX2" fmla="*/ 46188 w 179892"/>
                  <a:gd name="connsiteY2" fmla="*/ 48420 h 236375"/>
                  <a:gd name="connsiteX3" fmla="*/ 46188 w 179892"/>
                  <a:gd name="connsiteY3" fmla="*/ 213048 h 236375"/>
                  <a:gd name="connsiteX4" fmla="*/ 23328 w 179892"/>
                  <a:gd name="connsiteY4" fmla="*/ 236376 h 236375"/>
                  <a:gd name="connsiteX5" fmla="*/ 0 w 179892"/>
                  <a:gd name="connsiteY5" fmla="*/ 213048 h 236375"/>
                  <a:gd name="connsiteX6" fmla="*/ 0 w 179892"/>
                  <a:gd name="connsiteY6" fmla="*/ 39024 h 236375"/>
                  <a:gd name="connsiteX7" fmla="*/ 19728 w 179892"/>
                  <a:gd name="connsiteY7" fmla="*/ 11664 h 236375"/>
                  <a:gd name="connsiteX8" fmla="*/ 89712 w 179892"/>
                  <a:gd name="connsiteY8" fmla="*/ 0 h 236375"/>
                  <a:gd name="connsiteX9" fmla="*/ 154764 w 179892"/>
                  <a:gd name="connsiteY9" fmla="*/ 25128 h 236375"/>
                  <a:gd name="connsiteX10" fmla="*/ 179892 w 179892"/>
                  <a:gd name="connsiteY10" fmla="*/ 89712 h 236375"/>
                  <a:gd name="connsiteX11" fmla="*/ 179892 w 179892"/>
                  <a:gd name="connsiteY11" fmla="*/ 213048 h 236375"/>
                  <a:gd name="connsiteX12" fmla="*/ 156564 w 179892"/>
                  <a:gd name="connsiteY12" fmla="*/ 236376 h 236375"/>
                  <a:gd name="connsiteX13" fmla="*/ 133704 w 179892"/>
                  <a:gd name="connsiteY13" fmla="*/ 213048 h 236375"/>
                  <a:gd name="connsiteX14" fmla="*/ 133704 w 179892"/>
                  <a:gd name="connsiteY14" fmla="*/ 86112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9892" h="236375">
                    <a:moveTo>
                      <a:pt x="133668" y="86112"/>
                    </a:moveTo>
                    <a:cubicBezTo>
                      <a:pt x="133668" y="58752"/>
                      <a:pt x="117504" y="42588"/>
                      <a:pt x="89712" y="42588"/>
                    </a:cubicBezTo>
                    <a:cubicBezTo>
                      <a:pt x="74916" y="42588"/>
                      <a:pt x="60120" y="44820"/>
                      <a:pt x="46188" y="48420"/>
                    </a:cubicBezTo>
                    <a:lnTo>
                      <a:pt x="46188" y="213048"/>
                    </a:lnTo>
                    <a:cubicBezTo>
                      <a:pt x="46188" y="226044"/>
                      <a:pt x="35856" y="236376"/>
                      <a:pt x="23328" y="236376"/>
                    </a:cubicBezTo>
                    <a:cubicBezTo>
                      <a:pt x="10332" y="236376"/>
                      <a:pt x="0" y="226044"/>
                      <a:pt x="0" y="213048"/>
                    </a:cubicBezTo>
                    <a:lnTo>
                      <a:pt x="0" y="39024"/>
                    </a:lnTo>
                    <a:cubicBezTo>
                      <a:pt x="0" y="26460"/>
                      <a:pt x="7632" y="15696"/>
                      <a:pt x="19728" y="11664"/>
                    </a:cubicBezTo>
                    <a:cubicBezTo>
                      <a:pt x="41724" y="4032"/>
                      <a:pt x="65484" y="0"/>
                      <a:pt x="89712" y="0"/>
                    </a:cubicBezTo>
                    <a:cubicBezTo>
                      <a:pt x="116172" y="0"/>
                      <a:pt x="138600" y="8532"/>
                      <a:pt x="154764" y="25128"/>
                    </a:cubicBezTo>
                    <a:cubicBezTo>
                      <a:pt x="170928" y="41292"/>
                      <a:pt x="179892" y="63684"/>
                      <a:pt x="179892" y="89712"/>
                    </a:cubicBezTo>
                    <a:lnTo>
                      <a:pt x="179892" y="213048"/>
                    </a:lnTo>
                    <a:cubicBezTo>
                      <a:pt x="179892" y="226044"/>
                      <a:pt x="169560" y="236376"/>
                      <a:pt x="156564" y="236376"/>
                    </a:cubicBezTo>
                    <a:cubicBezTo>
                      <a:pt x="143568" y="236376"/>
                      <a:pt x="133704" y="226044"/>
                      <a:pt x="133704" y="213048"/>
                    </a:cubicBezTo>
                    <a:lnTo>
                      <a:pt x="133704" y="86112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3" name="Forme libre : forme 22">
                <a:extLst>
                  <a:ext uri="{FF2B5EF4-FFF2-40B4-BE49-F238E27FC236}">
                    <a16:creationId xmlns:a16="http://schemas.microsoft.com/office/drawing/2014/main" id="{7457B509-557B-41F4-CADB-3E461F8BA9F7}"/>
                  </a:ext>
                </a:extLst>
              </p:cNvPr>
              <p:cNvSpPr/>
              <p:nvPr/>
            </p:nvSpPr>
            <p:spPr>
              <a:xfrm>
                <a:off x="2173752" y="975312"/>
                <a:ext cx="158327" cy="236411"/>
              </a:xfrm>
              <a:custGeom>
                <a:avLst/>
                <a:gdLst>
                  <a:gd name="connsiteX0" fmla="*/ 45288 w 158327"/>
                  <a:gd name="connsiteY0" fmla="*/ 129168 h 236411"/>
                  <a:gd name="connsiteX1" fmla="*/ 2232 w 158327"/>
                  <a:gd name="connsiteY1" fmla="*/ 67716 h 236411"/>
                  <a:gd name="connsiteX2" fmla="*/ 79848 w 158327"/>
                  <a:gd name="connsiteY2" fmla="*/ 0 h 236411"/>
                  <a:gd name="connsiteX3" fmla="*/ 140832 w 158327"/>
                  <a:gd name="connsiteY3" fmla="*/ 11196 h 236411"/>
                  <a:gd name="connsiteX4" fmla="*/ 155628 w 158327"/>
                  <a:gd name="connsiteY4" fmla="*/ 32292 h 236411"/>
                  <a:gd name="connsiteX5" fmla="*/ 134100 w 158327"/>
                  <a:gd name="connsiteY5" fmla="*/ 53820 h 236411"/>
                  <a:gd name="connsiteX6" fmla="*/ 123336 w 158327"/>
                  <a:gd name="connsiteY6" fmla="*/ 51588 h 236411"/>
                  <a:gd name="connsiteX7" fmla="*/ 78912 w 158327"/>
                  <a:gd name="connsiteY7" fmla="*/ 42624 h 236411"/>
                  <a:gd name="connsiteX8" fmla="*/ 48420 w 158327"/>
                  <a:gd name="connsiteY8" fmla="*/ 66852 h 236411"/>
                  <a:gd name="connsiteX9" fmla="*/ 66816 w 158327"/>
                  <a:gd name="connsiteY9" fmla="*/ 88848 h 236411"/>
                  <a:gd name="connsiteX10" fmla="*/ 110772 w 158327"/>
                  <a:gd name="connsiteY10" fmla="*/ 103212 h 236411"/>
                  <a:gd name="connsiteX11" fmla="*/ 158328 w 158327"/>
                  <a:gd name="connsiteY11" fmla="*/ 165996 h 236411"/>
                  <a:gd name="connsiteX12" fmla="*/ 78480 w 158327"/>
                  <a:gd name="connsiteY12" fmla="*/ 236412 h 236411"/>
                  <a:gd name="connsiteX13" fmla="*/ 13896 w 158327"/>
                  <a:gd name="connsiteY13" fmla="*/ 223848 h 236411"/>
                  <a:gd name="connsiteX14" fmla="*/ 0 w 158327"/>
                  <a:gd name="connsiteY14" fmla="*/ 203220 h 236411"/>
                  <a:gd name="connsiteX15" fmla="*/ 22428 w 158327"/>
                  <a:gd name="connsiteY15" fmla="*/ 180792 h 236411"/>
                  <a:gd name="connsiteX16" fmla="*/ 32760 w 158327"/>
                  <a:gd name="connsiteY16" fmla="*/ 183492 h 236411"/>
                  <a:gd name="connsiteX17" fmla="*/ 79416 w 158327"/>
                  <a:gd name="connsiteY17" fmla="*/ 193824 h 236411"/>
                  <a:gd name="connsiteX18" fmla="*/ 112176 w 158327"/>
                  <a:gd name="connsiteY18" fmla="*/ 170496 h 236411"/>
                  <a:gd name="connsiteX19" fmla="*/ 82116 w 158327"/>
                  <a:gd name="connsiteY19" fmla="*/ 142668 h 236411"/>
                  <a:gd name="connsiteX20" fmla="*/ 45288 w 158327"/>
                  <a:gd name="connsiteY20" fmla="*/ 129168 h 23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8327" h="236411">
                    <a:moveTo>
                      <a:pt x="45288" y="129168"/>
                    </a:moveTo>
                    <a:cubicBezTo>
                      <a:pt x="21060" y="120204"/>
                      <a:pt x="2232" y="101376"/>
                      <a:pt x="2232" y="67716"/>
                    </a:cubicBezTo>
                    <a:cubicBezTo>
                      <a:pt x="2232" y="28260"/>
                      <a:pt x="34992" y="0"/>
                      <a:pt x="79848" y="0"/>
                    </a:cubicBezTo>
                    <a:cubicBezTo>
                      <a:pt x="110340" y="0"/>
                      <a:pt x="126036" y="4500"/>
                      <a:pt x="140832" y="11196"/>
                    </a:cubicBezTo>
                    <a:cubicBezTo>
                      <a:pt x="149796" y="14796"/>
                      <a:pt x="155628" y="22860"/>
                      <a:pt x="155628" y="32292"/>
                    </a:cubicBezTo>
                    <a:cubicBezTo>
                      <a:pt x="155628" y="43956"/>
                      <a:pt x="146196" y="53820"/>
                      <a:pt x="134100" y="53820"/>
                    </a:cubicBezTo>
                    <a:cubicBezTo>
                      <a:pt x="130968" y="53820"/>
                      <a:pt x="126468" y="52920"/>
                      <a:pt x="123336" y="51588"/>
                    </a:cubicBezTo>
                    <a:cubicBezTo>
                      <a:pt x="112104" y="46188"/>
                      <a:pt x="93744" y="42624"/>
                      <a:pt x="78912" y="42624"/>
                    </a:cubicBezTo>
                    <a:cubicBezTo>
                      <a:pt x="60516" y="42624"/>
                      <a:pt x="48420" y="51588"/>
                      <a:pt x="48420" y="66852"/>
                    </a:cubicBezTo>
                    <a:cubicBezTo>
                      <a:pt x="48420" y="78516"/>
                      <a:pt x="57384" y="85680"/>
                      <a:pt x="66816" y="88848"/>
                    </a:cubicBezTo>
                    <a:lnTo>
                      <a:pt x="110772" y="103212"/>
                    </a:lnTo>
                    <a:cubicBezTo>
                      <a:pt x="140364" y="113076"/>
                      <a:pt x="158328" y="133272"/>
                      <a:pt x="158328" y="165996"/>
                    </a:cubicBezTo>
                    <a:cubicBezTo>
                      <a:pt x="158328" y="205452"/>
                      <a:pt x="126468" y="236412"/>
                      <a:pt x="78480" y="236412"/>
                    </a:cubicBezTo>
                    <a:cubicBezTo>
                      <a:pt x="52020" y="236412"/>
                      <a:pt x="30492" y="231480"/>
                      <a:pt x="13896" y="223848"/>
                    </a:cubicBezTo>
                    <a:cubicBezTo>
                      <a:pt x="5364" y="219816"/>
                      <a:pt x="0" y="212184"/>
                      <a:pt x="0" y="203220"/>
                    </a:cubicBezTo>
                    <a:cubicBezTo>
                      <a:pt x="0" y="191556"/>
                      <a:pt x="9864" y="180792"/>
                      <a:pt x="22428" y="180792"/>
                    </a:cubicBezTo>
                    <a:cubicBezTo>
                      <a:pt x="25560" y="180792"/>
                      <a:pt x="29592" y="182124"/>
                      <a:pt x="32760" y="183492"/>
                    </a:cubicBezTo>
                    <a:cubicBezTo>
                      <a:pt x="44856" y="189756"/>
                      <a:pt x="59688" y="193824"/>
                      <a:pt x="79416" y="193824"/>
                    </a:cubicBezTo>
                    <a:cubicBezTo>
                      <a:pt x="100944" y="193824"/>
                      <a:pt x="112176" y="185760"/>
                      <a:pt x="112176" y="170496"/>
                    </a:cubicBezTo>
                    <a:cubicBezTo>
                      <a:pt x="112176" y="153900"/>
                      <a:pt x="98712" y="148500"/>
                      <a:pt x="82116" y="142668"/>
                    </a:cubicBezTo>
                    <a:lnTo>
                      <a:pt x="45288" y="12916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B9015515-BD98-37D0-66EE-C8805C4FF7CD}"/>
                </a:ext>
              </a:extLst>
            </p:cNvPr>
            <p:cNvSpPr/>
            <p:nvPr/>
          </p:nvSpPr>
          <p:spPr>
            <a:xfrm>
              <a:off x="10325399" y="435801"/>
              <a:ext cx="756949" cy="506392"/>
            </a:xfrm>
            <a:custGeom>
              <a:avLst/>
              <a:gdLst>
                <a:gd name="connsiteX0" fmla="*/ 708912 w 720578"/>
                <a:gd name="connsiteY0" fmla="*/ 9864 h 482707"/>
                <a:gd name="connsiteX1" fmla="*/ 648180 w 720578"/>
                <a:gd name="connsiteY1" fmla="*/ 0 h 482707"/>
                <a:gd name="connsiteX2" fmla="*/ 535392 w 720578"/>
                <a:gd name="connsiteY2" fmla="*/ 56772 h 482707"/>
                <a:gd name="connsiteX3" fmla="*/ 503208 w 720578"/>
                <a:gd name="connsiteY3" fmla="*/ 129996 h 482707"/>
                <a:gd name="connsiteX4" fmla="*/ 493956 w 720578"/>
                <a:gd name="connsiteY4" fmla="*/ 224028 h 482707"/>
                <a:gd name="connsiteX5" fmla="*/ 466452 w 720578"/>
                <a:gd name="connsiteY5" fmla="*/ 424224 h 482707"/>
                <a:gd name="connsiteX6" fmla="*/ 435708 w 720578"/>
                <a:gd name="connsiteY6" fmla="*/ 390024 h 482707"/>
                <a:gd name="connsiteX7" fmla="*/ 406836 w 720578"/>
                <a:gd name="connsiteY7" fmla="*/ 283500 h 482707"/>
                <a:gd name="connsiteX8" fmla="*/ 368568 w 720578"/>
                <a:gd name="connsiteY8" fmla="*/ 118260 h 482707"/>
                <a:gd name="connsiteX9" fmla="*/ 343260 w 720578"/>
                <a:gd name="connsiteY9" fmla="*/ 56124 h 482707"/>
                <a:gd name="connsiteX10" fmla="*/ 262440 w 720578"/>
                <a:gd name="connsiteY10" fmla="*/ 8784 h 482707"/>
                <a:gd name="connsiteX11" fmla="*/ 199620 w 720578"/>
                <a:gd name="connsiteY11" fmla="*/ 37188 h 482707"/>
                <a:gd name="connsiteX12" fmla="*/ 158580 w 720578"/>
                <a:gd name="connsiteY12" fmla="*/ 123048 h 482707"/>
                <a:gd name="connsiteX13" fmla="*/ 151308 w 720578"/>
                <a:gd name="connsiteY13" fmla="*/ 177696 h 482707"/>
                <a:gd name="connsiteX14" fmla="*/ 133776 w 720578"/>
                <a:gd name="connsiteY14" fmla="*/ 314064 h 482707"/>
                <a:gd name="connsiteX15" fmla="*/ 76572 w 720578"/>
                <a:gd name="connsiteY15" fmla="*/ 416988 h 482707"/>
                <a:gd name="connsiteX16" fmla="*/ 57600 w 720578"/>
                <a:gd name="connsiteY16" fmla="*/ 419508 h 482707"/>
                <a:gd name="connsiteX17" fmla="*/ 31284 w 720578"/>
                <a:gd name="connsiteY17" fmla="*/ 415260 h 482707"/>
                <a:gd name="connsiteX18" fmla="*/ 23256 w 720578"/>
                <a:gd name="connsiteY18" fmla="*/ 413460 h 482707"/>
                <a:gd name="connsiteX19" fmla="*/ 17568 w 720578"/>
                <a:gd name="connsiteY19" fmla="*/ 414612 h 482707"/>
                <a:gd name="connsiteX20" fmla="*/ 9900 w 720578"/>
                <a:gd name="connsiteY20" fmla="*/ 420876 h 482707"/>
                <a:gd name="connsiteX21" fmla="*/ 0 w 720578"/>
                <a:gd name="connsiteY21" fmla="*/ 454500 h 482707"/>
                <a:gd name="connsiteX22" fmla="*/ 8280 w 720578"/>
                <a:gd name="connsiteY22" fmla="*/ 469188 h 482707"/>
                <a:gd name="connsiteX23" fmla="*/ 41076 w 720578"/>
                <a:gd name="connsiteY23" fmla="*/ 477972 h 482707"/>
                <a:gd name="connsiteX24" fmla="*/ 144648 w 720578"/>
                <a:gd name="connsiteY24" fmla="*/ 443412 h 482707"/>
                <a:gd name="connsiteX25" fmla="*/ 180180 w 720578"/>
                <a:gd name="connsiteY25" fmla="*/ 379908 h 482707"/>
                <a:gd name="connsiteX26" fmla="*/ 193680 w 720578"/>
                <a:gd name="connsiteY26" fmla="*/ 309204 h 482707"/>
                <a:gd name="connsiteX27" fmla="*/ 213408 w 720578"/>
                <a:gd name="connsiteY27" fmla="*/ 147420 h 482707"/>
                <a:gd name="connsiteX28" fmla="*/ 230400 w 720578"/>
                <a:gd name="connsiteY28" fmla="*/ 92268 h 482707"/>
                <a:gd name="connsiteX29" fmla="*/ 264204 w 720578"/>
                <a:gd name="connsiteY29" fmla="*/ 66636 h 482707"/>
                <a:gd name="connsiteX30" fmla="*/ 281304 w 720578"/>
                <a:gd name="connsiteY30" fmla="*/ 72288 h 482707"/>
                <a:gd name="connsiteX31" fmla="*/ 309384 w 720578"/>
                <a:gd name="connsiteY31" fmla="*/ 123048 h 482707"/>
                <a:gd name="connsiteX32" fmla="*/ 348120 w 720578"/>
                <a:gd name="connsiteY32" fmla="*/ 286236 h 482707"/>
                <a:gd name="connsiteX33" fmla="*/ 430920 w 720578"/>
                <a:gd name="connsiteY33" fmla="*/ 473580 h 482707"/>
                <a:gd name="connsiteX34" fmla="*/ 511380 w 720578"/>
                <a:gd name="connsiteY34" fmla="*/ 467604 h 482707"/>
                <a:gd name="connsiteX35" fmla="*/ 548460 w 720578"/>
                <a:gd name="connsiteY35" fmla="*/ 357048 h 482707"/>
                <a:gd name="connsiteX36" fmla="*/ 551088 w 720578"/>
                <a:gd name="connsiteY36" fmla="*/ 286596 h 482707"/>
                <a:gd name="connsiteX37" fmla="*/ 584748 w 720578"/>
                <a:gd name="connsiteY37" fmla="*/ 89280 h 482707"/>
                <a:gd name="connsiteX38" fmla="*/ 692748 w 720578"/>
                <a:gd name="connsiteY38" fmla="*/ 65628 h 482707"/>
                <a:gd name="connsiteX39" fmla="*/ 699732 w 720578"/>
                <a:gd name="connsiteY39" fmla="*/ 66816 h 482707"/>
                <a:gd name="connsiteX40" fmla="*/ 718200 w 720578"/>
                <a:gd name="connsiteY40" fmla="*/ 44496 h 482707"/>
                <a:gd name="connsiteX41" fmla="*/ 708912 w 720578"/>
                <a:gd name="connsiteY41" fmla="*/ 9864 h 4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20578" h="482707">
                  <a:moveTo>
                    <a:pt x="708912" y="9864"/>
                  </a:moveTo>
                  <a:cubicBezTo>
                    <a:pt x="708912" y="9864"/>
                    <a:pt x="683100" y="0"/>
                    <a:pt x="648180" y="0"/>
                  </a:cubicBezTo>
                  <a:cubicBezTo>
                    <a:pt x="584892" y="0"/>
                    <a:pt x="551556" y="34560"/>
                    <a:pt x="535392" y="56772"/>
                  </a:cubicBezTo>
                  <a:cubicBezTo>
                    <a:pt x="520092" y="77796"/>
                    <a:pt x="510480" y="99684"/>
                    <a:pt x="503208" y="129996"/>
                  </a:cubicBezTo>
                  <a:cubicBezTo>
                    <a:pt x="496260" y="158940"/>
                    <a:pt x="495144" y="195156"/>
                    <a:pt x="493956" y="224028"/>
                  </a:cubicBezTo>
                  <a:cubicBezTo>
                    <a:pt x="490932" y="296568"/>
                    <a:pt x="497736" y="424224"/>
                    <a:pt x="466452" y="424224"/>
                  </a:cubicBezTo>
                  <a:cubicBezTo>
                    <a:pt x="450396" y="424224"/>
                    <a:pt x="439416" y="399492"/>
                    <a:pt x="435708" y="390024"/>
                  </a:cubicBezTo>
                  <a:cubicBezTo>
                    <a:pt x="434196" y="386172"/>
                    <a:pt x="421956" y="350676"/>
                    <a:pt x="406836" y="283500"/>
                  </a:cubicBezTo>
                  <a:cubicBezTo>
                    <a:pt x="397404" y="241668"/>
                    <a:pt x="375084" y="140904"/>
                    <a:pt x="368568" y="118260"/>
                  </a:cubicBezTo>
                  <a:cubicBezTo>
                    <a:pt x="365580" y="107820"/>
                    <a:pt x="357984" y="80136"/>
                    <a:pt x="343260" y="56124"/>
                  </a:cubicBezTo>
                  <a:cubicBezTo>
                    <a:pt x="323964" y="24660"/>
                    <a:pt x="291024" y="8784"/>
                    <a:pt x="262440" y="8784"/>
                  </a:cubicBezTo>
                  <a:cubicBezTo>
                    <a:pt x="234684" y="8784"/>
                    <a:pt x="209052" y="27900"/>
                    <a:pt x="199620" y="37188"/>
                  </a:cubicBezTo>
                  <a:cubicBezTo>
                    <a:pt x="170964" y="65448"/>
                    <a:pt x="161604" y="106668"/>
                    <a:pt x="158580" y="123048"/>
                  </a:cubicBezTo>
                  <a:cubicBezTo>
                    <a:pt x="155340" y="140724"/>
                    <a:pt x="151308" y="177696"/>
                    <a:pt x="151308" y="177696"/>
                  </a:cubicBezTo>
                  <a:cubicBezTo>
                    <a:pt x="145548" y="221724"/>
                    <a:pt x="135936" y="298044"/>
                    <a:pt x="133776" y="314064"/>
                  </a:cubicBezTo>
                  <a:cubicBezTo>
                    <a:pt x="122544" y="396396"/>
                    <a:pt x="99144" y="409644"/>
                    <a:pt x="76572" y="416988"/>
                  </a:cubicBezTo>
                  <a:cubicBezTo>
                    <a:pt x="71280" y="418716"/>
                    <a:pt x="61092" y="419508"/>
                    <a:pt x="57600" y="419508"/>
                  </a:cubicBezTo>
                  <a:cubicBezTo>
                    <a:pt x="42912" y="419508"/>
                    <a:pt x="31284" y="415260"/>
                    <a:pt x="31284" y="415260"/>
                  </a:cubicBezTo>
                  <a:cubicBezTo>
                    <a:pt x="29700" y="414612"/>
                    <a:pt x="26712" y="413460"/>
                    <a:pt x="23256" y="413460"/>
                  </a:cubicBezTo>
                  <a:cubicBezTo>
                    <a:pt x="21240" y="413460"/>
                    <a:pt x="19332" y="413856"/>
                    <a:pt x="17568" y="414612"/>
                  </a:cubicBezTo>
                  <a:cubicBezTo>
                    <a:pt x="12816" y="416700"/>
                    <a:pt x="10656" y="419544"/>
                    <a:pt x="9900" y="420876"/>
                  </a:cubicBezTo>
                  <a:cubicBezTo>
                    <a:pt x="720" y="435024"/>
                    <a:pt x="0" y="450180"/>
                    <a:pt x="0" y="454500"/>
                  </a:cubicBezTo>
                  <a:cubicBezTo>
                    <a:pt x="0" y="464868"/>
                    <a:pt x="6336" y="468360"/>
                    <a:pt x="8280" y="469188"/>
                  </a:cubicBezTo>
                  <a:cubicBezTo>
                    <a:pt x="8820" y="469440"/>
                    <a:pt x="21852" y="474984"/>
                    <a:pt x="41076" y="477972"/>
                  </a:cubicBezTo>
                  <a:cubicBezTo>
                    <a:pt x="98784" y="486900"/>
                    <a:pt x="134892" y="452952"/>
                    <a:pt x="144648" y="443412"/>
                  </a:cubicBezTo>
                  <a:cubicBezTo>
                    <a:pt x="153864" y="434448"/>
                    <a:pt x="169740" y="415980"/>
                    <a:pt x="180180" y="379908"/>
                  </a:cubicBezTo>
                  <a:cubicBezTo>
                    <a:pt x="186840" y="356868"/>
                    <a:pt x="190728" y="334296"/>
                    <a:pt x="193680" y="309204"/>
                  </a:cubicBezTo>
                  <a:cubicBezTo>
                    <a:pt x="195912" y="290268"/>
                    <a:pt x="210420" y="164988"/>
                    <a:pt x="213408" y="147420"/>
                  </a:cubicBezTo>
                  <a:cubicBezTo>
                    <a:pt x="216540" y="128952"/>
                    <a:pt x="221292" y="109800"/>
                    <a:pt x="230400" y="92268"/>
                  </a:cubicBezTo>
                  <a:cubicBezTo>
                    <a:pt x="236844" y="79884"/>
                    <a:pt x="247896" y="66636"/>
                    <a:pt x="264204" y="66636"/>
                  </a:cubicBezTo>
                  <a:cubicBezTo>
                    <a:pt x="270468" y="66636"/>
                    <a:pt x="276228" y="68544"/>
                    <a:pt x="281304" y="72288"/>
                  </a:cubicBezTo>
                  <a:cubicBezTo>
                    <a:pt x="296928" y="83880"/>
                    <a:pt x="306252" y="111240"/>
                    <a:pt x="309384" y="123048"/>
                  </a:cubicBezTo>
                  <a:cubicBezTo>
                    <a:pt x="313560" y="138924"/>
                    <a:pt x="343404" y="264420"/>
                    <a:pt x="348120" y="286236"/>
                  </a:cubicBezTo>
                  <a:cubicBezTo>
                    <a:pt x="379908" y="433332"/>
                    <a:pt x="401328" y="458856"/>
                    <a:pt x="430920" y="473580"/>
                  </a:cubicBezTo>
                  <a:cubicBezTo>
                    <a:pt x="447876" y="482004"/>
                    <a:pt x="481176" y="491400"/>
                    <a:pt x="511380" y="467604"/>
                  </a:cubicBezTo>
                  <a:cubicBezTo>
                    <a:pt x="545292" y="440856"/>
                    <a:pt x="546156" y="388692"/>
                    <a:pt x="548460" y="357048"/>
                  </a:cubicBezTo>
                  <a:cubicBezTo>
                    <a:pt x="550836" y="324432"/>
                    <a:pt x="550908" y="298296"/>
                    <a:pt x="551088" y="286596"/>
                  </a:cubicBezTo>
                  <a:cubicBezTo>
                    <a:pt x="552708" y="170100"/>
                    <a:pt x="553644" y="134208"/>
                    <a:pt x="584748" y="89280"/>
                  </a:cubicBezTo>
                  <a:cubicBezTo>
                    <a:pt x="601488" y="65088"/>
                    <a:pt x="635832" y="48024"/>
                    <a:pt x="692748" y="65628"/>
                  </a:cubicBezTo>
                  <a:cubicBezTo>
                    <a:pt x="694116" y="66060"/>
                    <a:pt x="697212" y="66816"/>
                    <a:pt x="699732" y="66816"/>
                  </a:cubicBezTo>
                  <a:cubicBezTo>
                    <a:pt x="710784" y="66816"/>
                    <a:pt x="715356" y="55620"/>
                    <a:pt x="718200" y="44496"/>
                  </a:cubicBezTo>
                  <a:cubicBezTo>
                    <a:pt x="720144" y="36900"/>
                    <a:pt x="725472" y="15228"/>
                    <a:pt x="708912" y="9864"/>
                  </a:cubicBezTo>
                  <a:close/>
                </a:path>
              </a:pathLst>
            </a:custGeom>
            <a:solidFill>
              <a:schemeClr val="tx2"/>
            </a:solidFill>
            <a:ln w="3596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DEB67A6-8068-D3D0-0603-D457477F0E9A}"/>
              </a:ext>
            </a:extLst>
          </p:cNvPr>
          <p:cNvGrpSpPr/>
          <p:nvPr userDrawn="1"/>
        </p:nvGrpSpPr>
        <p:grpSpPr>
          <a:xfrm>
            <a:off x="10914907" y="215659"/>
            <a:ext cx="872717" cy="258183"/>
            <a:chOff x="10325399" y="435801"/>
            <a:chExt cx="1716409" cy="507779"/>
          </a:xfrm>
        </p:grpSpPr>
        <p:grpSp>
          <p:nvGrpSpPr>
            <p:cNvPr id="24" name="Graphique 1">
              <a:extLst>
                <a:ext uri="{FF2B5EF4-FFF2-40B4-BE49-F238E27FC236}">
                  <a16:creationId xmlns:a16="http://schemas.microsoft.com/office/drawing/2014/main" id="{CA8BB3F5-C9CA-3190-7024-8C976B0D21F0}"/>
                </a:ext>
              </a:extLst>
            </p:cNvPr>
            <p:cNvGrpSpPr/>
            <p:nvPr userDrawn="1"/>
          </p:nvGrpSpPr>
          <p:grpSpPr>
            <a:xfrm>
              <a:off x="10970827" y="695569"/>
              <a:ext cx="1070981" cy="248011"/>
              <a:chOff x="1312560" y="975312"/>
              <a:chExt cx="1019519" cy="236411"/>
            </a:xfrm>
            <a:solidFill>
              <a:schemeClr val="tx1"/>
            </a:solidFill>
          </p:grpSpPr>
          <p:sp>
            <p:nvSpPr>
              <p:cNvPr id="26" name="Forme libre : forme 25">
                <a:extLst>
                  <a:ext uri="{FF2B5EF4-FFF2-40B4-BE49-F238E27FC236}">
                    <a16:creationId xmlns:a16="http://schemas.microsoft.com/office/drawing/2014/main" id="{5B183B22-AF27-4122-CEBA-7003A98D1120}"/>
                  </a:ext>
                </a:extLst>
              </p:cNvPr>
              <p:cNvSpPr/>
              <p:nvPr userDrawn="1"/>
            </p:nvSpPr>
            <p:spPr>
              <a:xfrm>
                <a:off x="1312560" y="975312"/>
                <a:ext cx="179892" cy="236411"/>
              </a:xfrm>
              <a:custGeom>
                <a:avLst/>
                <a:gdLst>
                  <a:gd name="connsiteX0" fmla="*/ 46188 w 179892"/>
                  <a:gd name="connsiteY0" fmla="*/ 139932 h 236411"/>
                  <a:gd name="connsiteX1" fmla="*/ 55152 w 179892"/>
                  <a:gd name="connsiteY1" fmla="*/ 178488 h 236411"/>
                  <a:gd name="connsiteX2" fmla="*/ 89676 w 179892"/>
                  <a:gd name="connsiteY2" fmla="*/ 193752 h 236411"/>
                  <a:gd name="connsiteX3" fmla="*/ 138132 w 179892"/>
                  <a:gd name="connsiteY3" fmla="*/ 182088 h 236411"/>
                  <a:gd name="connsiteX4" fmla="*/ 147564 w 179892"/>
                  <a:gd name="connsiteY4" fmla="*/ 179856 h 236411"/>
                  <a:gd name="connsiteX5" fmla="*/ 169560 w 179892"/>
                  <a:gd name="connsiteY5" fmla="*/ 200952 h 236411"/>
                  <a:gd name="connsiteX6" fmla="*/ 157896 w 179892"/>
                  <a:gd name="connsiteY6" fmla="*/ 221148 h 236411"/>
                  <a:gd name="connsiteX7" fmla="*/ 89712 w 179892"/>
                  <a:gd name="connsiteY7" fmla="*/ 236412 h 236411"/>
                  <a:gd name="connsiteX8" fmla="*/ 24660 w 179892"/>
                  <a:gd name="connsiteY8" fmla="*/ 211284 h 236411"/>
                  <a:gd name="connsiteX9" fmla="*/ 0 w 179892"/>
                  <a:gd name="connsiteY9" fmla="*/ 146232 h 236411"/>
                  <a:gd name="connsiteX10" fmla="*/ 0 w 179892"/>
                  <a:gd name="connsiteY10" fmla="*/ 89712 h 236411"/>
                  <a:gd name="connsiteX11" fmla="*/ 24660 w 179892"/>
                  <a:gd name="connsiteY11" fmla="*/ 25128 h 236411"/>
                  <a:gd name="connsiteX12" fmla="*/ 89712 w 179892"/>
                  <a:gd name="connsiteY12" fmla="*/ 0 h 236411"/>
                  <a:gd name="connsiteX13" fmla="*/ 154764 w 179892"/>
                  <a:gd name="connsiteY13" fmla="*/ 25128 h 236411"/>
                  <a:gd name="connsiteX14" fmla="*/ 179892 w 179892"/>
                  <a:gd name="connsiteY14" fmla="*/ 89712 h 236411"/>
                  <a:gd name="connsiteX15" fmla="*/ 179892 w 179892"/>
                  <a:gd name="connsiteY15" fmla="*/ 110808 h 236411"/>
                  <a:gd name="connsiteX16" fmla="*/ 150732 w 179892"/>
                  <a:gd name="connsiteY16" fmla="*/ 139968 h 236411"/>
                  <a:gd name="connsiteX17" fmla="*/ 46188 w 179892"/>
                  <a:gd name="connsiteY17" fmla="*/ 139968 h 236411"/>
                  <a:gd name="connsiteX18" fmla="*/ 133632 w 179892"/>
                  <a:gd name="connsiteY18" fmla="*/ 97308 h 236411"/>
                  <a:gd name="connsiteX19" fmla="*/ 89676 w 179892"/>
                  <a:gd name="connsiteY19" fmla="*/ 42588 h 236411"/>
                  <a:gd name="connsiteX20" fmla="*/ 46152 w 179892"/>
                  <a:gd name="connsiteY20" fmla="*/ 97308 h 236411"/>
                  <a:gd name="connsiteX21" fmla="*/ 133632 w 179892"/>
                  <a:gd name="connsiteY21" fmla="*/ 97308 h 23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9892" h="236411">
                    <a:moveTo>
                      <a:pt x="46188" y="139932"/>
                    </a:moveTo>
                    <a:cubicBezTo>
                      <a:pt x="46188" y="158328"/>
                      <a:pt x="49320" y="170424"/>
                      <a:pt x="55152" y="178488"/>
                    </a:cubicBezTo>
                    <a:cubicBezTo>
                      <a:pt x="62784" y="188352"/>
                      <a:pt x="74448" y="193752"/>
                      <a:pt x="89676" y="193752"/>
                    </a:cubicBezTo>
                    <a:cubicBezTo>
                      <a:pt x="106704" y="193752"/>
                      <a:pt x="122868" y="188820"/>
                      <a:pt x="138132" y="182088"/>
                    </a:cubicBezTo>
                    <a:cubicBezTo>
                      <a:pt x="141264" y="180756"/>
                      <a:pt x="144396" y="179856"/>
                      <a:pt x="147564" y="179856"/>
                    </a:cubicBezTo>
                    <a:cubicBezTo>
                      <a:pt x="158796" y="179856"/>
                      <a:pt x="169560" y="189288"/>
                      <a:pt x="169560" y="200952"/>
                    </a:cubicBezTo>
                    <a:cubicBezTo>
                      <a:pt x="169560" y="209484"/>
                      <a:pt x="165960" y="217116"/>
                      <a:pt x="157896" y="221148"/>
                    </a:cubicBezTo>
                    <a:cubicBezTo>
                      <a:pt x="136368" y="231480"/>
                      <a:pt x="113508" y="236412"/>
                      <a:pt x="89712" y="236412"/>
                    </a:cubicBezTo>
                    <a:cubicBezTo>
                      <a:pt x="63684" y="236412"/>
                      <a:pt x="41256" y="227880"/>
                      <a:pt x="24660" y="211284"/>
                    </a:cubicBezTo>
                    <a:cubicBezTo>
                      <a:pt x="8496" y="195120"/>
                      <a:pt x="0" y="172692"/>
                      <a:pt x="0" y="146232"/>
                    </a:cubicBezTo>
                    <a:lnTo>
                      <a:pt x="0" y="89712"/>
                    </a:lnTo>
                    <a:cubicBezTo>
                      <a:pt x="0" y="63684"/>
                      <a:pt x="8532" y="41256"/>
                      <a:pt x="24660" y="25128"/>
                    </a:cubicBezTo>
                    <a:cubicBezTo>
                      <a:pt x="41256" y="8532"/>
                      <a:pt x="63684" y="0"/>
                      <a:pt x="89712" y="0"/>
                    </a:cubicBezTo>
                    <a:cubicBezTo>
                      <a:pt x="116172" y="0"/>
                      <a:pt x="138600" y="8532"/>
                      <a:pt x="154764" y="25128"/>
                    </a:cubicBezTo>
                    <a:cubicBezTo>
                      <a:pt x="170928" y="41292"/>
                      <a:pt x="179892" y="63684"/>
                      <a:pt x="179892" y="89712"/>
                    </a:cubicBezTo>
                    <a:lnTo>
                      <a:pt x="179892" y="110808"/>
                    </a:lnTo>
                    <a:cubicBezTo>
                      <a:pt x="179892" y="126972"/>
                      <a:pt x="166896" y="139968"/>
                      <a:pt x="150732" y="139968"/>
                    </a:cubicBezTo>
                    <a:lnTo>
                      <a:pt x="46188" y="139968"/>
                    </a:lnTo>
                    <a:close/>
                    <a:moveTo>
                      <a:pt x="133632" y="97308"/>
                    </a:moveTo>
                    <a:cubicBezTo>
                      <a:pt x="133632" y="60084"/>
                      <a:pt x="118368" y="42588"/>
                      <a:pt x="89676" y="42588"/>
                    </a:cubicBezTo>
                    <a:cubicBezTo>
                      <a:pt x="61416" y="42588"/>
                      <a:pt x="46152" y="59616"/>
                      <a:pt x="46152" y="97308"/>
                    </a:cubicBezTo>
                    <a:lnTo>
                      <a:pt x="133632" y="9730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7" name="Forme libre : forme 26">
                <a:extLst>
                  <a:ext uri="{FF2B5EF4-FFF2-40B4-BE49-F238E27FC236}">
                    <a16:creationId xmlns:a16="http://schemas.microsoft.com/office/drawing/2014/main" id="{9835CA1B-8BF6-9FDE-CDFE-DB2E28DC4F94}"/>
                  </a:ext>
                </a:extLst>
              </p:cNvPr>
              <p:cNvSpPr/>
              <p:nvPr userDrawn="1"/>
            </p:nvSpPr>
            <p:spPr>
              <a:xfrm>
                <a:off x="1519631" y="975312"/>
                <a:ext cx="179820" cy="236375"/>
              </a:xfrm>
              <a:custGeom>
                <a:avLst/>
                <a:gdLst>
                  <a:gd name="connsiteX0" fmla="*/ 89712 w 179820"/>
                  <a:gd name="connsiteY0" fmla="*/ 156528 h 236375"/>
                  <a:gd name="connsiteX1" fmla="*/ 42156 w 179820"/>
                  <a:gd name="connsiteY1" fmla="*/ 226512 h 236375"/>
                  <a:gd name="connsiteX2" fmla="*/ 23328 w 179820"/>
                  <a:gd name="connsiteY2" fmla="*/ 236376 h 236375"/>
                  <a:gd name="connsiteX3" fmla="*/ 0 w 179820"/>
                  <a:gd name="connsiteY3" fmla="*/ 213048 h 236375"/>
                  <a:gd name="connsiteX4" fmla="*/ 4032 w 179820"/>
                  <a:gd name="connsiteY4" fmla="*/ 200052 h 236375"/>
                  <a:gd name="connsiteX5" fmla="*/ 62784 w 179820"/>
                  <a:gd name="connsiteY5" fmla="*/ 117072 h 236375"/>
                  <a:gd name="connsiteX6" fmla="*/ 5364 w 179820"/>
                  <a:gd name="connsiteY6" fmla="*/ 36324 h 236375"/>
                  <a:gd name="connsiteX7" fmla="*/ 1332 w 179820"/>
                  <a:gd name="connsiteY7" fmla="*/ 23328 h 236375"/>
                  <a:gd name="connsiteX8" fmla="*/ 24660 w 179820"/>
                  <a:gd name="connsiteY8" fmla="*/ 0 h 236375"/>
                  <a:gd name="connsiteX9" fmla="*/ 43488 w 179820"/>
                  <a:gd name="connsiteY9" fmla="*/ 9864 h 236375"/>
                  <a:gd name="connsiteX10" fmla="*/ 89676 w 179820"/>
                  <a:gd name="connsiteY10" fmla="*/ 77580 h 236375"/>
                  <a:gd name="connsiteX11" fmla="*/ 135864 w 179820"/>
                  <a:gd name="connsiteY11" fmla="*/ 9864 h 236375"/>
                  <a:gd name="connsiteX12" fmla="*/ 155160 w 179820"/>
                  <a:gd name="connsiteY12" fmla="*/ 0 h 236375"/>
                  <a:gd name="connsiteX13" fmla="*/ 178020 w 179820"/>
                  <a:gd name="connsiteY13" fmla="*/ 23328 h 236375"/>
                  <a:gd name="connsiteX14" fmla="*/ 173988 w 179820"/>
                  <a:gd name="connsiteY14" fmla="*/ 36324 h 236375"/>
                  <a:gd name="connsiteX15" fmla="*/ 116568 w 179820"/>
                  <a:gd name="connsiteY15" fmla="*/ 117072 h 236375"/>
                  <a:gd name="connsiteX16" fmla="*/ 175320 w 179820"/>
                  <a:gd name="connsiteY16" fmla="*/ 200052 h 236375"/>
                  <a:gd name="connsiteX17" fmla="*/ 179820 w 179820"/>
                  <a:gd name="connsiteY17" fmla="*/ 213048 h 236375"/>
                  <a:gd name="connsiteX18" fmla="*/ 156060 w 179820"/>
                  <a:gd name="connsiteY18" fmla="*/ 236376 h 236375"/>
                  <a:gd name="connsiteX19" fmla="*/ 137232 w 179820"/>
                  <a:gd name="connsiteY19" fmla="*/ 226512 h 236375"/>
                  <a:gd name="connsiteX20" fmla="*/ 89712 w 179820"/>
                  <a:gd name="connsiteY20" fmla="*/ 156528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9820" h="236375">
                    <a:moveTo>
                      <a:pt x="89712" y="156528"/>
                    </a:moveTo>
                    <a:lnTo>
                      <a:pt x="42156" y="226512"/>
                    </a:lnTo>
                    <a:cubicBezTo>
                      <a:pt x="37656" y="232776"/>
                      <a:pt x="30492" y="236376"/>
                      <a:pt x="23328" y="236376"/>
                    </a:cubicBezTo>
                    <a:cubicBezTo>
                      <a:pt x="11232" y="236376"/>
                      <a:pt x="0" y="226044"/>
                      <a:pt x="0" y="213048"/>
                    </a:cubicBezTo>
                    <a:cubicBezTo>
                      <a:pt x="0" y="208548"/>
                      <a:pt x="1332" y="204084"/>
                      <a:pt x="4032" y="200052"/>
                    </a:cubicBezTo>
                    <a:lnTo>
                      <a:pt x="62784" y="117072"/>
                    </a:lnTo>
                    <a:lnTo>
                      <a:pt x="5364" y="36324"/>
                    </a:lnTo>
                    <a:cubicBezTo>
                      <a:pt x="2664" y="32292"/>
                      <a:pt x="1332" y="27792"/>
                      <a:pt x="1332" y="23328"/>
                    </a:cubicBezTo>
                    <a:cubicBezTo>
                      <a:pt x="1332" y="11232"/>
                      <a:pt x="11664" y="0"/>
                      <a:pt x="24660" y="0"/>
                    </a:cubicBezTo>
                    <a:cubicBezTo>
                      <a:pt x="31824" y="0"/>
                      <a:pt x="39024" y="3600"/>
                      <a:pt x="43488" y="9864"/>
                    </a:cubicBezTo>
                    <a:lnTo>
                      <a:pt x="89676" y="77580"/>
                    </a:lnTo>
                    <a:lnTo>
                      <a:pt x="135864" y="9864"/>
                    </a:lnTo>
                    <a:cubicBezTo>
                      <a:pt x="140364" y="3132"/>
                      <a:pt x="147960" y="0"/>
                      <a:pt x="155160" y="0"/>
                    </a:cubicBezTo>
                    <a:cubicBezTo>
                      <a:pt x="167724" y="0"/>
                      <a:pt x="178020" y="10332"/>
                      <a:pt x="178020" y="23328"/>
                    </a:cubicBezTo>
                    <a:cubicBezTo>
                      <a:pt x="178020" y="27828"/>
                      <a:pt x="176688" y="32292"/>
                      <a:pt x="173988" y="36324"/>
                    </a:cubicBezTo>
                    <a:lnTo>
                      <a:pt x="116568" y="117072"/>
                    </a:lnTo>
                    <a:lnTo>
                      <a:pt x="175320" y="200052"/>
                    </a:lnTo>
                    <a:cubicBezTo>
                      <a:pt x="178452" y="204084"/>
                      <a:pt x="179820" y="208584"/>
                      <a:pt x="179820" y="213048"/>
                    </a:cubicBezTo>
                    <a:cubicBezTo>
                      <a:pt x="179820" y="225612"/>
                      <a:pt x="169056" y="236376"/>
                      <a:pt x="156060" y="236376"/>
                    </a:cubicBezTo>
                    <a:cubicBezTo>
                      <a:pt x="148896" y="236376"/>
                      <a:pt x="141696" y="233244"/>
                      <a:pt x="137232" y="226512"/>
                    </a:cubicBezTo>
                    <a:lnTo>
                      <a:pt x="89712" y="15652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07E85F8C-F95B-983C-74C4-A2FA6CEED00A}"/>
                  </a:ext>
                </a:extLst>
              </p:cNvPr>
              <p:cNvSpPr/>
              <p:nvPr userDrawn="1"/>
            </p:nvSpPr>
            <p:spPr>
              <a:xfrm>
                <a:off x="1722744" y="975312"/>
                <a:ext cx="179892" cy="236375"/>
              </a:xfrm>
              <a:custGeom>
                <a:avLst/>
                <a:gdLst>
                  <a:gd name="connsiteX0" fmla="*/ 179856 w 179892"/>
                  <a:gd name="connsiteY0" fmla="*/ 197352 h 236375"/>
                  <a:gd name="connsiteX1" fmla="*/ 160128 w 179892"/>
                  <a:gd name="connsiteY1" fmla="*/ 224712 h 236375"/>
                  <a:gd name="connsiteX2" fmla="*/ 87480 w 179892"/>
                  <a:gd name="connsiteY2" fmla="*/ 236376 h 236375"/>
                  <a:gd name="connsiteX3" fmla="*/ 23328 w 179892"/>
                  <a:gd name="connsiteY3" fmla="*/ 216648 h 236375"/>
                  <a:gd name="connsiteX4" fmla="*/ 0 w 179892"/>
                  <a:gd name="connsiteY4" fmla="*/ 163260 h 236375"/>
                  <a:gd name="connsiteX5" fmla="*/ 23328 w 179892"/>
                  <a:gd name="connsiteY5" fmla="*/ 111672 h 236375"/>
                  <a:gd name="connsiteX6" fmla="*/ 87480 w 179892"/>
                  <a:gd name="connsiteY6" fmla="*/ 91944 h 236375"/>
                  <a:gd name="connsiteX7" fmla="*/ 133668 w 179892"/>
                  <a:gd name="connsiteY7" fmla="*/ 91944 h 236375"/>
                  <a:gd name="connsiteX8" fmla="*/ 133668 w 179892"/>
                  <a:gd name="connsiteY8" fmla="*/ 76248 h 236375"/>
                  <a:gd name="connsiteX9" fmla="*/ 96444 w 179892"/>
                  <a:gd name="connsiteY9" fmla="*/ 42624 h 236375"/>
                  <a:gd name="connsiteX10" fmla="*/ 47988 w 179892"/>
                  <a:gd name="connsiteY10" fmla="*/ 54720 h 236375"/>
                  <a:gd name="connsiteX11" fmla="*/ 35424 w 179892"/>
                  <a:gd name="connsiteY11" fmla="*/ 58752 h 236375"/>
                  <a:gd name="connsiteX12" fmla="*/ 13428 w 179892"/>
                  <a:gd name="connsiteY12" fmla="*/ 38556 h 236375"/>
                  <a:gd name="connsiteX13" fmla="*/ 24660 w 179892"/>
                  <a:gd name="connsiteY13" fmla="*/ 17928 h 236375"/>
                  <a:gd name="connsiteX14" fmla="*/ 102276 w 179892"/>
                  <a:gd name="connsiteY14" fmla="*/ 0 h 236375"/>
                  <a:gd name="connsiteX15" fmla="*/ 179892 w 179892"/>
                  <a:gd name="connsiteY15" fmla="*/ 76248 h 236375"/>
                  <a:gd name="connsiteX16" fmla="*/ 179892 w 179892"/>
                  <a:gd name="connsiteY16" fmla="*/ 197352 h 236375"/>
                  <a:gd name="connsiteX17" fmla="*/ 133632 w 179892"/>
                  <a:gd name="connsiteY17" fmla="*/ 134532 h 236375"/>
                  <a:gd name="connsiteX18" fmla="*/ 87444 w 179892"/>
                  <a:gd name="connsiteY18" fmla="*/ 134532 h 236375"/>
                  <a:gd name="connsiteX19" fmla="*/ 46188 w 179892"/>
                  <a:gd name="connsiteY19" fmla="*/ 163224 h 236375"/>
                  <a:gd name="connsiteX20" fmla="*/ 87444 w 179892"/>
                  <a:gd name="connsiteY20" fmla="*/ 193716 h 236375"/>
                  <a:gd name="connsiteX21" fmla="*/ 133632 w 179892"/>
                  <a:gd name="connsiteY21" fmla="*/ 187884 h 236375"/>
                  <a:gd name="connsiteX22" fmla="*/ 133632 w 179892"/>
                  <a:gd name="connsiteY22" fmla="*/ 134532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9892" h="236375">
                    <a:moveTo>
                      <a:pt x="179856" y="197352"/>
                    </a:moveTo>
                    <a:cubicBezTo>
                      <a:pt x="179856" y="209916"/>
                      <a:pt x="171792" y="220680"/>
                      <a:pt x="160128" y="224712"/>
                    </a:cubicBezTo>
                    <a:cubicBezTo>
                      <a:pt x="138132" y="232344"/>
                      <a:pt x="112572" y="236376"/>
                      <a:pt x="87480" y="236376"/>
                    </a:cubicBezTo>
                    <a:cubicBezTo>
                      <a:pt x="60120" y="236376"/>
                      <a:pt x="38592" y="229644"/>
                      <a:pt x="23328" y="216648"/>
                    </a:cubicBezTo>
                    <a:cubicBezTo>
                      <a:pt x="8064" y="203652"/>
                      <a:pt x="0" y="185256"/>
                      <a:pt x="0" y="163260"/>
                    </a:cubicBezTo>
                    <a:cubicBezTo>
                      <a:pt x="0" y="141264"/>
                      <a:pt x="8064" y="124236"/>
                      <a:pt x="23328" y="111672"/>
                    </a:cubicBezTo>
                    <a:cubicBezTo>
                      <a:pt x="38592" y="98676"/>
                      <a:pt x="60120" y="91944"/>
                      <a:pt x="87480" y="91944"/>
                    </a:cubicBezTo>
                    <a:lnTo>
                      <a:pt x="133668" y="91944"/>
                    </a:lnTo>
                    <a:lnTo>
                      <a:pt x="133668" y="76248"/>
                    </a:lnTo>
                    <a:cubicBezTo>
                      <a:pt x="133668" y="57420"/>
                      <a:pt x="119772" y="42624"/>
                      <a:pt x="96444" y="42624"/>
                    </a:cubicBezTo>
                    <a:cubicBezTo>
                      <a:pt x="75348" y="42624"/>
                      <a:pt x="63684" y="45324"/>
                      <a:pt x="47988" y="54720"/>
                    </a:cubicBezTo>
                    <a:cubicBezTo>
                      <a:pt x="44388" y="56952"/>
                      <a:pt x="39456" y="58752"/>
                      <a:pt x="35424" y="58752"/>
                    </a:cubicBezTo>
                    <a:cubicBezTo>
                      <a:pt x="23328" y="58752"/>
                      <a:pt x="13428" y="49788"/>
                      <a:pt x="13428" y="38556"/>
                    </a:cubicBezTo>
                    <a:cubicBezTo>
                      <a:pt x="13428" y="30492"/>
                      <a:pt x="17028" y="22392"/>
                      <a:pt x="24660" y="17928"/>
                    </a:cubicBezTo>
                    <a:cubicBezTo>
                      <a:pt x="48888" y="4032"/>
                      <a:pt x="69948" y="0"/>
                      <a:pt x="102276" y="0"/>
                    </a:cubicBezTo>
                    <a:cubicBezTo>
                      <a:pt x="152496" y="0"/>
                      <a:pt x="179892" y="36324"/>
                      <a:pt x="179892" y="76248"/>
                    </a:cubicBezTo>
                    <a:lnTo>
                      <a:pt x="179892" y="197352"/>
                    </a:lnTo>
                    <a:close/>
                    <a:moveTo>
                      <a:pt x="133632" y="134532"/>
                    </a:moveTo>
                    <a:lnTo>
                      <a:pt x="87444" y="134532"/>
                    </a:lnTo>
                    <a:cubicBezTo>
                      <a:pt x="48420" y="134532"/>
                      <a:pt x="46188" y="155628"/>
                      <a:pt x="46188" y="163224"/>
                    </a:cubicBezTo>
                    <a:cubicBezTo>
                      <a:pt x="46188" y="171288"/>
                      <a:pt x="48420" y="193716"/>
                      <a:pt x="87444" y="193716"/>
                    </a:cubicBezTo>
                    <a:cubicBezTo>
                      <a:pt x="102708" y="193716"/>
                      <a:pt x="119304" y="191484"/>
                      <a:pt x="133632" y="187884"/>
                    </a:cubicBezTo>
                    <a:lnTo>
                      <a:pt x="133632" y="134532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D2BD2A67-B63F-08EB-00C5-240857EFB3D8}"/>
                  </a:ext>
                </a:extLst>
              </p:cNvPr>
              <p:cNvSpPr/>
              <p:nvPr userDrawn="1"/>
            </p:nvSpPr>
            <p:spPr>
              <a:xfrm>
                <a:off x="1954043" y="975312"/>
                <a:ext cx="179892" cy="236375"/>
              </a:xfrm>
              <a:custGeom>
                <a:avLst/>
                <a:gdLst>
                  <a:gd name="connsiteX0" fmla="*/ 133668 w 179892"/>
                  <a:gd name="connsiteY0" fmla="*/ 86112 h 236375"/>
                  <a:gd name="connsiteX1" fmla="*/ 89712 w 179892"/>
                  <a:gd name="connsiteY1" fmla="*/ 42588 h 236375"/>
                  <a:gd name="connsiteX2" fmla="*/ 46188 w 179892"/>
                  <a:gd name="connsiteY2" fmla="*/ 48420 h 236375"/>
                  <a:gd name="connsiteX3" fmla="*/ 46188 w 179892"/>
                  <a:gd name="connsiteY3" fmla="*/ 213048 h 236375"/>
                  <a:gd name="connsiteX4" fmla="*/ 23328 w 179892"/>
                  <a:gd name="connsiteY4" fmla="*/ 236376 h 236375"/>
                  <a:gd name="connsiteX5" fmla="*/ 0 w 179892"/>
                  <a:gd name="connsiteY5" fmla="*/ 213048 h 236375"/>
                  <a:gd name="connsiteX6" fmla="*/ 0 w 179892"/>
                  <a:gd name="connsiteY6" fmla="*/ 39024 h 236375"/>
                  <a:gd name="connsiteX7" fmla="*/ 19728 w 179892"/>
                  <a:gd name="connsiteY7" fmla="*/ 11664 h 236375"/>
                  <a:gd name="connsiteX8" fmla="*/ 89712 w 179892"/>
                  <a:gd name="connsiteY8" fmla="*/ 0 h 236375"/>
                  <a:gd name="connsiteX9" fmla="*/ 154764 w 179892"/>
                  <a:gd name="connsiteY9" fmla="*/ 25128 h 236375"/>
                  <a:gd name="connsiteX10" fmla="*/ 179892 w 179892"/>
                  <a:gd name="connsiteY10" fmla="*/ 89712 h 236375"/>
                  <a:gd name="connsiteX11" fmla="*/ 179892 w 179892"/>
                  <a:gd name="connsiteY11" fmla="*/ 213048 h 236375"/>
                  <a:gd name="connsiteX12" fmla="*/ 156564 w 179892"/>
                  <a:gd name="connsiteY12" fmla="*/ 236376 h 236375"/>
                  <a:gd name="connsiteX13" fmla="*/ 133704 w 179892"/>
                  <a:gd name="connsiteY13" fmla="*/ 213048 h 236375"/>
                  <a:gd name="connsiteX14" fmla="*/ 133704 w 179892"/>
                  <a:gd name="connsiteY14" fmla="*/ 86112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9892" h="236375">
                    <a:moveTo>
                      <a:pt x="133668" y="86112"/>
                    </a:moveTo>
                    <a:cubicBezTo>
                      <a:pt x="133668" y="58752"/>
                      <a:pt x="117504" y="42588"/>
                      <a:pt x="89712" y="42588"/>
                    </a:cubicBezTo>
                    <a:cubicBezTo>
                      <a:pt x="74916" y="42588"/>
                      <a:pt x="60120" y="44820"/>
                      <a:pt x="46188" y="48420"/>
                    </a:cubicBezTo>
                    <a:lnTo>
                      <a:pt x="46188" y="213048"/>
                    </a:lnTo>
                    <a:cubicBezTo>
                      <a:pt x="46188" y="226044"/>
                      <a:pt x="35856" y="236376"/>
                      <a:pt x="23328" y="236376"/>
                    </a:cubicBezTo>
                    <a:cubicBezTo>
                      <a:pt x="10332" y="236376"/>
                      <a:pt x="0" y="226044"/>
                      <a:pt x="0" y="213048"/>
                    </a:cubicBezTo>
                    <a:lnTo>
                      <a:pt x="0" y="39024"/>
                    </a:lnTo>
                    <a:cubicBezTo>
                      <a:pt x="0" y="26460"/>
                      <a:pt x="7632" y="15696"/>
                      <a:pt x="19728" y="11664"/>
                    </a:cubicBezTo>
                    <a:cubicBezTo>
                      <a:pt x="41724" y="4032"/>
                      <a:pt x="65484" y="0"/>
                      <a:pt x="89712" y="0"/>
                    </a:cubicBezTo>
                    <a:cubicBezTo>
                      <a:pt x="116172" y="0"/>
                      <a:pt x="138600" y="8532"/>
                      <a:pt x="154764" y="25128"/>
                    </a:cubicBezTo>
                    <a:cubicBezTo>
                      <a:pt x="170928" y="41292"/>
                      <a:pt x="179892" y="63684"/>
                      <a:pt x="179892" y="89712"/>
                    </a:cubicBezTo>
                    <a:lnTo>
                      <a:pt x="179892" y="213048"/>
                    </a:lnTo>
                    <a:cubicBezTo>
                      <a:pt x="179892" y="226044"/>
                      <a:pt x="169560" y="236376"/>
                      <a:pt x="156564" y="236376"/>
                    </a:cubicBezTo>
                    <a:cubicBezTo>
                      <a:pt x="143568" y="236376"/>
                      <a:pt x="133704" y="226044"/>
                      <a:pt x="133704" y="213048"/>
                    </a:cubicBezTo>
                    <a:lnTo>
                      <a:pt x="133704" y="86112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8F36F23F-5856-15A4-40E0-6987457F1890}"/>
                  </a:ext>
                </a:extLst>
              </p:cNvPr>
              <p:cNvSpPr/>
              <p:nvPr userDrawn="1"/>
            </p:nvSpPr>
            <p:spPr>
              <a:xfrm>
                <a:off x="2173752" y="975312"/>
                <a:ext cx="158327" cy="236411"/>
              </a:xfrm>
              <a:custGeom>
                <a:avLst/>
                <a:gdLst>
                  <a:gd name="connsiteX0" fmla="*/ 45288 w 158327"/>
                  <a:gd name="connsiteY0" fmla="*/ 129168 h 236411"/>
                  <a:gd name="connsiteX1" fmla="*/ 2232 w 158327"/>
                  <a:gd name="connsiteY1" fmla="*/ 67716 h 236411"/>
                  <a:gd name="connsiteX2" fmla="*/ 79848 w 158327"/>
                  <a:gd name="connsiteY2" fmla="*/ 0 h 236411"/>
                  <a:gd name="connsiteX3" fmla="*/ 140832 w 158327"/>
                  <a:gd name="connsiteY3" fmla="*/ 11196 h 236411"/>
                  <a:gd name="connsiteX4" fmla="*/ 155628 w 158327"/>
                  <a:gd name="connsiteY4" fmla="*/ 32292 h 236411"/>
                  <a:gd name="connsiteX5" fmla="*/ 134100 w 158327"/>
                  <a:gd name="connsiteY5" fmla="*/ 53820 h 236411"/>
                  <a:gd name="connsiteX6" fmla="*/ 123336 w 158327"/>
                  <a:gd name="connsiteY6" fmla="*/ 51588 h 236411"/>
                  <a:gd name="connsiteX7" fmla="*/ 78912 w 158327"/>
                  <a:gd name="connsiteY7" fmla="*/ 42624 h 236411"/>
                  <a:gd name="connsiteX8" fmla="*/ 48420 w 158327"/>
                  <a:gd name="connsiteY8" fmla="*/ 66852 h 236411"/>
                  <a:gd name="connsiteX9" fmla="*/ 66816 w 158327"/>
                  <a:gd name="connsiteY9" fmla="*/ 88848 h 236411"/>
                  <a:gd name="connsiteX10" fmla="*/ 110772 w 158327"/>
                  <a:gd name="connsiteY10" fmla="*/ 103212 h 236411"/>
                  <a:gd name="connsiteX11" fmla="*/ 158328 w 158327"/>
                  <a:gd name="connsiteY11" fmla="*/ 165996 h 236411"/>
                  <a:gd name="connsiteX12" fmla="*/ 78480 w 158327"/>
                  <a:gd name="connsiteY12" fmla="*/ 236412 h 236411"/>
                  <a:gd name="connsiteX13" fmla="*/ 13896 w 158327"/>
                  <a:gd name="connsiteY13" fmla="*/ 223848 h 236411"/>
                  <a:gd name="connsiteX14" fmla="*/ 0 w 158327"/>
                  <a:gd name="connsiteY14" fmla="*/ 203220 h 236411"/>
                  <a:gd name="connsiteX15" fmla="*/ 22428 w 158327"/>
                  <a:gd name="connsiteY15" fmla="*/ 180792 h 236411"/>
                  <a:gd name="connsiteX16" fmla="*/ 32760 w 158327"/>
                  <a:gd name="connsiteY16" fmla="*/ 183492 h 236411"/>
                  <a:gd name="connsiteX17" fmla="*/ 79416 w 158327"/>
                  <a:gd name="connsiteY17" fmla="*/ 193824 h 236411"/>
                  <a:gd name="connsiteX18" fmla="*/ 112176 w 158327"/>
                  <a:gd name="connsiteY18" fmla="*/ 170496 h 236411"/>
                  <a:gd name="connsiteX19" fmla="*/ 82116 w 158327"/>
                  <a:gd name="connsiteY19" fmla="*/ 142668 h 236411"/>
                  <a:gd name="connsiteX20" fmla="*/ 45288 w 158327"/>
                  <a:gd name="connsiteY20" fmla="*/ 129168 h 23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8327" h="236411">
                    <a:moveTo>
                      <a:pt x="45288" y="129168"/>
                    </a:moveTo>
                    <a:cubicBezTo>
                      <a:pt x="21060" y="120204"/>
                      <a:pt x="2232" y="101376"/>
                      <a:pt x="2232" y="67716"/>
                    </a:cubicBezTo>
                    <a:cubicBezTo>
                      <a:pt x="2232" y="28260"/>
                      <a:pt x="34992" y="0"/>
                      <a:pt x="79848" y="0"/>
                    </a:cubicBezTo>
                    <a:cubicBezTo>
                      <a:pt x="110340" y="0"/>
                      <a:pt x="126036" y="4500"/>
                      <a:pt x="140832" y="11196"/>
                    </a:cubicBezTo>
                    <a:cubicBezTo>
                      <a:pt x="149796" y="14796"/>
                      <a:pt x="155628" y="22860"/>
                      <a:pt x="155628" y="32292"/>
                    </a:cubicBezTo>
                    <a:cubicBezTo>
                      <a:pt x="155628" y="43956"/>
                      <a:pt x="146196" y="53820"/>
                      <a:pt x="134100" y="53820"/>
                    </a:cubicBezTo>
                    <a:cubicBezTo>
                      <a:pt x="130968" y="53820"/>
                      <a:pt x="126468" y="52920"/>
                      <a:pt x="123336" y="51588"/>
                    </a:cubicBezTo>
                    <a:cubicBezTo>
                      <a:pt x="112104" y="46188"/>
                      <a:pt x="93744" y="42624"/>
                      <a:pt x="78912" y="42624"/>
                    </a:cubicBezTo>
                    <a:cubicBezTo>
                      <a:pt x="60516" y="42624"/>
                      <a:pt x="48420" y="51588"/>
                      <a:pt x="48420" y="66852"/>
                    </a:cubicBezTo>
                    <a:cubicBezTo>
                      <a:pt x="48420" y="78516"/>
                      <a:pt x="57384" y="85680"/>
                      <a:pt x="66816" y="88848"/>
                    </a:cubicBezTo>
                    <a:lnTo>
                      <a:pt x="110772" y="103212"/>
                    </a:lnTo>
                    <a:cubicBezTo>
                      <a:pt x="140364" y="113076"/>
                      <a:pt x="158328" y="133272"/>
                      <a:pt x="158328" y="165996"/>
                    </a:cubicBezTo>
                    <a:cubicBezTo>
                      <a:pt x="158328" y="205452"/>
                      <a:pt x="126468" y="236412"/>
                      <a:pt x="78480" y="236412"/>
                    </a:cubicBezTo>
                    <a:cubicBezTo>
                      <a:pt x="52020" y="236412"/>
                      <a:pt x="30492" y="231480"/>
                      <a:pt x="13896" y="223848"/>
                    </a:cubicBezTo>
                    <a:cubicBezTo>
                      <a:pt x="5364" y="219816"/>
                      <a:pt x="0" y="212184"/>
                      <a:pt x="0" y="203220"/>
                    </a:cubicBezTo>
                    <a:cubicBezTo>
                      <a:pt x="0" y="191556"/>
                      <a:pt x="9864" y="180792"/>
                      <a:pt x="22428" y="180792"/>
                    </a:cubicBezTo>
                    <a:cubicBezTo>
                      <a:pt x="25560" y="180792"/>
                      <a:pt x="29592" y="182124"/>
                      <a:pt x="32760" y="183492"/>
                    </a:cubicBezTo>
                    <a:cubicBezTo>
                      <a:pt x="44856" y="189756"/>
                      <a:pt x="59688" y="193824"/>
                      <a:pt x="79416" y="193824"/>
                    </a:cubicBezTo>
                    <a:cubicBezTo>
                      <a:pt x="100944" y="193824"/>
                      <a:pt x="112176" y="185760"/>
                      <a:pt x="112176" y="170496"/>
                    </a:cubicBezTo>
                    <a:cubicBezTo>
                      <a:pt x="112176" y="153900"/>
                      <a:pt x="98712" y="148500"/>
                      <a:pt x="82116" y="142668"/>
                    </a:cubicBezTo>
                    <a:lnTo>
                      <a:pt x="45288" y="12916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772BE9BB-4E32-0263-FFC3-8C4DFD726E42}"/>
                </a:ext>
              </a:extLst>
            </p:cNvPr>
            <p:cNvSpPr/>
            <p:nvPr userDrawn="1"/>
          </p:nvSpPr>
          <p:spPr>
            <a:xfrm>
              <a:off x="10325399" y="435801"/>
              <a:ext cx="756949" cy="506392"/>
            </a:xfrm>
            <a:custGeom>
              <a:avLst/>
              <a:gdLst>
                <a:gd name="connsiteX0" fmla="*/ 708912 w 720578"/>
                <a:gd name="connsiteY0" fmla="*/ 9864 h 482707"/>
                <a:gd name="connsiteX1" fmla="*/ 648180 w 720578"/>
                <a:gd name="connsiteY1" fmla="*/ 0 h 482707"/>
                <a:gd name="connsiteX2" fmla="*/ 535392 w 720578"/>
                <a:gd name="connsiteY2" fmla="*/ 56772 h 482707"/>
                <a:gd name="connsiteX3" fmla="*/ 503208 w 720578"/>
                <a:gd name="connsiteY3" fmla="*/ 129996 h 482707"/>
                <a:gd name="connsiteX4" fmla="*/ 493956 w 720578"/>
                <a:gd name="connsiteY4" fmla="*/ 224028 h 482707"/>
                <a:gd name="connsiteX5" fmla="*/ 466452 w 720578"/>
                <a:gd name="connsiteY5" fmla="*/ 424224 h 482707"/>
                <a:gd name="connsiteX6" fmla="*/ 435708 w 720578"/>
                <a:gd name="connsiteY6" fmla="*/ 390024 h 482707"/>
                <a:gd name="connsiteX7" fmla="*/ 406836 w 720578"/>
                <a:gd name="connsiteY7" fmla="*/ 283500 h 482707"/>
                <a:gd name="connsiteX8" fmla="*/ 368568 w 720578"/>
                <a:gd name="connsiteY8" fmla="*/ 118260 h 482707"/>
                <a:gd name="connsiteX9" fmla="*/ 343260 w 720578"/>
                <a:gd name="connsiteY9" fmla="*/ 56124 h 482707"/>
                <a:gd name="connsiteX10" fmla="*/ 262440 w 720578"/>
                <a:gd name="connsiteY10" fmla="*/ 8784 h 482707"/>
                <a:gd name="connsiteX11" fmla="*/ 199620 w 720578"/>
                <a:gd name="connsiteY11" fmla="*/ 37188 h 482707"/>
                <a:gd name="connsiteX12" fmla="*/ 158580 w 720578"/>
                <a:gd name="connsiteY12" fmla="*/ 123048 h 482707"/>
                <a:gd name="connsiteX13" fmla="*/ 151308 w 720578"/>
                <a:gd name="connsiteY13" fmla="*/ 177696 h 482707"/>
                <a:gd name="connsiteX14" fmla="*/ 133776 w 720578"/>
                <a:gd name="connsiteY14" fmla="*/ 314064 h 482707"/>
                <a:gd name="connsiteX15" fmla="*/ 76572 w 720578"/>
                <a:gd name="connsiteY15" fmla="*/ 416988 h 482707"/>
                <a:gd name="connsiteX16" fmla="*/ 57600 w 720578"/>
                <a:gd name="connsiteY16" fmla="*/ 419508 h 482707"/>
                <a:gd name="connsiteX17" fmla="*/ 31284 w 720578"/>
                <a:gd name="connsiteY17" fmla="*/ 415260 h 482707"/>
                <a:gd name="connsiteX18" fmla="*/ 23256 w 720578"/>
                <a:gd name="connsiteY18" fmla="*/ 413460 h 482707"/>
                <a:gd name="connsiteX19" fmla="*/ 17568 w 720578"/>
                <a:gd name="connsiteY19" fmla="*/ 414612 h 482707"/>
                <a:gd name="connsiteX20" fmla="*/ 9900 w 720578"/>
                <a:gd name="connsiteY20" fmla="*/ 420876 h 482707"/>
                <a:gd name="connsiteX21" fmla="*/ 0 w 720578"/>
                <a:gd name="connsiteY21" fmla="*/ 454500 h 482707"/>
                <a:gd name="connsiteX22" fmla="*/ 8280 w 720578"/>
                <a:gd name="connsiteY22" fmla="*/ 469188 h 482707"/>
                <a:gd name="connsiteX23" fmla="*/ 41076 w 720578"/>
                <a:gd name="connsiteY23" fmla="*/ 477972 h 482707"/>
                <a:gd name="connsiteX24" fmla="*/ 144648 w 720578"/>
                <a:gd name="connsiteY24" fmla="*/ 443412 h 482707"/>
                <a:gd name="connsiteX25" fmla="*/ 180180 w 720578"/>
                <a:gd name="connsiteY25" fmla="*/ 379908 h 482707"/>
                <a:gd name="connsiteX26" fmla="*/ 193680 w 720578"/>
                <a:gd name="connsiteY26" fmla="*/ 309204 h 482707"/>
                <a:gd name="connsiteX27" fmla="*/ 213408 w 720578"/>
                <a:gd name="connsiteY27" fmla="*/ 147420 h 482707"/>
                <a:gd name="connsiteX28" fmla="*/ 230400 w 720578"/>
                <a:gd name="connsiteY28" fmla="*/ 92268 h 482707"/>
                <a:gd name="connsiteX29" fmla="*/ 264204 w 720578"/>
                <a:gd name="connsiteY29" fmla="*/ 66636 h 482707"/>
                <a:gd name="connsiteX30" fmla="*/ 281304 w 720578"/>
                <a:gd name="connsiteY30" fmla="*/ 72288 h 482707"/>
                <a:gd name="connsiteX31" fmla="*/ 309384 w 720578"/>
                <a:gd name="connsiteY31" fmla="*/ 123048 h 482707"/>
                <a:gd name="connsiteX32" fmla="*/ 348120 w 720578"/>
                <a:gd name="connsiteY32" fmla="*/ 286236 h 482707"/>
                <a:gd name="connsiteX33" fmla="*/ 430920 w 720578"/>
                <a:gd name="connsiteY33" fmla="*/ 473580 h 482707"/>
                <a:gd name="connsiteX34" fmla="*/ 511380 w 720578"/>
                <a:gd name="connsiteY34" fmla="*/ 467604 h 482707"/>
                <a:gd name="connsiteX35" fmla="*/ 548460 w 720578"/>
                <a:gd name="connsiteY35" fmla="*/ 357048 h 482707"/>
                <a:gd name="connsiteX36" fmla="*/ 551088 w 720578"/>
                <a:gd name="connsiteY36" fmla="*/ 286596 h 482707"/>
                <a:gd name="connsiteX37" fmla="*/ 584748 w 720578"/>
                <a:gd name="connsiteY37" fmla="*/ 89280 h 482707"/>
                <a:gd name="connsiteX38" fmla="*/ 692748 w 720578"/>
                <a:gd name="connsiteY38" fmla="*/ 65628 h 482707"/>
                <a:gd name="connsiteX39" fmla="*/ 699732 w 720578"/>
                <a:gd name="connsiteY39" fmla="*/ 66816 h 482707"/>
                <a:gd name="connsiteX40" fmla="*/ 718200 w 720578"/>
                <a:gd name="connsiteY40" fmla="*/ 44496 h 482707"/>
                <a:gd name="connsiteX41" fmla="*/ 708912 w 720578"/>
                <a:gd name="connsiteY41" fmla="*/ 9864 h 4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20578" h="482707">
                  <a:moveTo>
                    <a:pt x="708912" y="9864"/>
                  </a:moveTo>
                  <a:cubicBezTo>
                    <a:pt x="708912" y="9864"/>
                    <a:pt x="683100" y="0"/>
                    <a:pt x="648180" y="0"/>
                  </a:cubicBezTo>
                  <a:cubicBezTo>
                    <a:pt x="584892" y="0"/>
                    <a:pt x="551556" y="34560"/>
                    <a:pt x="535392" y="56772"/>
                  </a:cubicBezTo>
                  <a:cubicBezTo>
                    <a:pt x="520092" y="77796"/>
                    <a:pt x="510480" y="99684"/>
                    <a:pt x="503208" y="129996"/>
                  </a:cubicBezTo>
                  <a:cubicBezTo>
                    <a:pt x="496260" y="158940"/>
                    <a:pt x="495144" y="195156"/>
                    <a:pt x="493956" y="224028"/>
                  </a:cubicBezTo>
                  <a:cubicBezTo>
                    <a:pt x="490932" y="296568"/>
                    <a:pt x="497736" y="424224"/>
                    <a:pt x="466452" y="424224"/>
                  </a:cubicBezTo>
                  <a:cubicBezTo>
                    <a:pt x="450396" y="424224"/>
                    <a:pt x="439416" y="399492"/>
                    <a:pt x="435708" y="390024"/>
                  </a:cubicBezTo>
                  <a:cubicBezTo>
                    <a:pt x="434196" y="386172"/>
                    <a:pt x="421956" y="350676"/>
                    <a:pt x="406836" y="283500"/>
                  </a:cubicBezTo>
                  <a:cubicBezTo>
                    <a:pt x="397404" y="241668"/>
                    <a:pt x="375084" y="140904"/>
                    <a:pt x="368568" y="118260"/>
                  </a:cubicBezTo>
                  <a:cubicBezTo>
                    <a:pt x="365580" y="107820"/>
                    <a:pt x="357984" y="80136"/>
                    <a:pt x="343260" y="56124"/>
                  </a:cubicBezTo>
                  <a:cubicBezTo>
                    <a:pt x="323964" y="24660"/>
                    <a:pt x="291024" y="8784"/>
                    <a:pt x="262440" y="8784"/>
                  </a:cubicBezTo>
                  <a:cubicBezTo>
                    <a:pt x="234684" y="8784"/>
                    <a:pt x="209052" y="27900"/>
                    <a:pt x="199620" y="37188"/>
                  </a:cubicBezTo>
                  <a:cubicBezTo>
                    <a:pt x="170964" y="65448"/>
                    <a:pt x="161604" y="106668"/>
                    <a:pt x="158580" y="123048"/>
                  </a:cubicBezTo>
                  <a:cubicBezTo>
                    <a:pt x="155340" y="140724"/>
                    <a:pt x="151308" y="177696"/>
                    <a:pt x="151308" y="177696"/>
                  </a:cubicBezTo>
                  <a:cubicBezTo>
                    <a:pt x="145548" y="221724"/>
                    <a:pt x="135936" y="298044"/>
                    <a:pt x="133776" y="314064"/>
                  </a:cubicBezTo>
                  <a:cubicBezTo>
                    <a:pt x="122544" y="396396"/>
                    <a:pt x="99144" y="409644"/>
                    <a:pt x="76572" y="416988"/>
                  </a:cubicBezTo>
                  <a:cubicBezTo>
                    <a:pt x="71280" y="418716"/>
                    <a:pt x="61092" y="419508"/>
                    <a:pt x="57600" y="419508"/>
                  </a:cubicBezTo>
                  <a:cubicBezTo>
                    <a:pt x="42912" y="419508"/>
                    <a:pt x="31284" y="415260"/>
                    <a:pt x="31284" y="415260"/>
                  </a:cubicBezTo>
                  <a:cubicBezTo>
                    <a:pt x="29700" y="414612"/>
                    <a:pt x="26712" y="413460"/>
                    <a:pt x="23256" y="413460"/>
                  </a:cubicBezTo>
                  <a:cubicBezTo>
                    <a:pt x="21240" y="413460"/>
                    <a:pt x="19332" y="413856"/>
                    <a:pt x="17568" y="414612"/>
                  </a:cubicBezTo>
                  <a:cubicBezTo>
                    <a:pt x="12816" y="416700"/>
                    <a:pt x="10656" y="419544"/>
                    <a:pt x="9900" y="420876"/>
                  </a:cubicBezTo>
                  <a:cubicBezTo>
                    <a:pt x="720" y="435024"/>
                    <a:pt x="0" y="450180"/>
                    <a:pt x="0" y="454500"/>
                  </a:cubicBezTo>
                  <a:cubicBezTo>
                    <a:pt x="0" y="464868"/>
                    <a:pt x="6336" y="468360"/>
                    <a:pt x="8280" y="469188"/>
                  </a:cubicBezTo>
                  <a:cubicBezTo>
                    <a:pt x="8820" y="469440"/>
                    <a:pt x="21852" y="474984"/>
                    <a:pt x="41076" y="477972"/>
                  </a:cubicBezTo>
                  <a:cubicBezTo>
                    <a:pt x="98784" y="486900"/>
                    <a:pt x="134892" y="452952"/>
                    <a:pt x="144648" y="443412"/>
                  </a:cubicBezTo>
                  <a:cubicBezTo>
                    <a:pt x="153864" y="434448"/>
                    <a:pt x="169740" y="415980"/>
                    <a:pt x="180180" y="379908"/>
                  </a:cubicBezTo>
                  <a:cubicBezTo>
                    <a:pt x="186840" y="356868"/>
                    <a:pt x="190728" y="334296"/>
                    <a:pt x="193680" y="309204"/>
                  </a:cubicBezTo>
                  <a:cubicBezTo>
                    <a:pt x="195912" y="290268"/>
                    <a:pt x="210420" y="164988"/>
                    <a:pt x="213408" y="147420"/>
                  </a:cubicBezTo>
                  <a:cubicBezTo>
                    <a:pt x="216540" y="128952"/>
                    <a:pt x="221292" y="109800"/>
                    <a:pt x="230400" y="92268"/>
                  </a:cubicBezTo>
                  <a:cubicBezTo>
                    <a:pt x="236844" y="79884"/>
                    <a:pt x="247896" y="66636"/>
                    <a:pt x="264204" y="66636"/>
                  </a:cubicBezTo>
                  <a:cubicBezTo>
                    <a:pt x="270468" y="66636"/>
                    <a:pt x="276228" y="68544"/>
                    <a:pt x="281304" y="72288"/>
                  </a:cubicBezTo>
                  <a:cubicBezTo>
                    <a:pt x="296928" y="83880"/>
                    <a:pt x="306252" y="111240"/>
                    <a:pt x="309384" y="123048"/>
                  </a:cubicBezTo>
                  <a:cubicBezTo>
                    <a:pt x="313560" y="138924"/>
                    <a:pt x="343404" y="264420"/>
                    <a:pt x="348120" y="286236"/>
                  </a:cubicBezTo>
                  <a:cubicBezTo>
                    <a:pt x="379908" y="433332"/>
                    <a:pt x="401328" y="458856"/>
                    <a:pt x="430920" y="473580"/>
                  </a:cubicBezTo>
                  <a:cubicBezTo>
                    <a:pt x="447876" y="482004"/>
                    <a:pt x="481176" y="491400"/>
                    <a:pt x="511380" y="467604"/>
                  </a:cubicBezTo>
                  <a:cubicBezTo>
                    <a:pt x="545292" y="440856"/>
                    <a:pt x="546156" y="388692"/>
                    <a:pt x="548460" y="357048"/>
                  </a:cubicBezTo>
                  <a:cubicBezTo>
                    <a:pt x="550836" y="324432"/>
                    <a:pt x="550908" y="298296"/>
                    <a:pt x="551088" y="286596"/>
                  </a:cubicBezTo>
                  <a:cubicBezTo>
                    <a:pt x="552708" y="170100"/>
                    <a:pt x="553644" y="134208"/>
                    <a:pt x="584748" y="89280"/>
                  </a:cubicBezTo>
                  <a:cubicBezTo>
                    <a:pt x="601488" y="65088"/>
                    <a:pt x="635832" y="48024"/>
                    <a:pt x="692748" y="65628"/>
                  </a:cubicBezTo>
                  <a:cubicBezTo>
                    <a:pt x="694116" y="66060"/>
                    <a:pt x="697212" y="66816"/>
                    <a:pt x="699732" y="66816"/>
                  </a:cubicBezTo>
                  <a:cubicBezTo>
                    <a:pt x="710784" y="66816"/>
                    <a:pt x="715356" y="55620"/>
                    <a:pt x="718200" y="44496"/>
                  </a:cubicBezTo>
                  <a:cubicBezTo>
                    <a:pt x="720144" y="36900"/>
                    <a:pt x="725472" y="15228"/>
                    <a:pt x="708912" y="9864"/>
                  </a:cubicBezTo>
                  <a:close/>
                </a:path>
              </a:pathLst>
            </a:custGeom>
            <a:solidFill>
              <a:schemeClr val="tx2"/>
            </a:solidFill>
            <a:ln w="3596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364353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2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e libre : forme 14">
            <a:extLst>
              <a:ext uri="{FF2B5EF4-FFF2-40B4-BE49-F238E27FC236}">
                <a16:creationId xmlns:a16="http://schemas.microsoft.com/office/drawing/2014/main" id="{35A7B1F5-0930-3DBD-7F87-963E206D841F}"/>
              </a:ext>
            </a:extLst>
          </p:cNvPr>
          <p:cNvSpPr/>
          <p:nvPr/>
        </p:nvSpPr>
        <p:spPr>
          <a:xfrm rot="1845377">
            <a:off x="8596238" y="3607956"/>
            <a:ext cx="3740271" cy="4524597"/>
          </a:xfrm>
          <a:custGeom>
            <a:avLst/>
            <a:gdLst>
              <a:gd name="connsiteX0" fmla="*/ 1282925 w 3740271"/>
              <a:gd name="connsiteY0" fmla="*/ 164208 h 4524597"/>
              <a:gd name="connsiteX1" fmla="*/ 1765315 w 3740271"/>
              <a:gd name="connsiteY1" fmla="*/ 10239 h 4524597"/>
              <a:gd name="connsiteX2" fmla="*/ 2625106 w 3740271"/>
              <a:gd name="connsiteY2" fmla="*/ 207758 h 4524597"/>
              <a:gd name="connsiteX3" fmla="*/ 2678860 w 3740271"/>
              <a:gd name="connsiteY3" fmla="*/ 246904 h 4524597"/>
              <a:gd name="connsiteX4" fmla="*/ 3601015 w 3740271"/>
              <a:gd name="connsiteY4" fmla="*/ 1796521 h 4524597"/>
              <a:gd name="connsiteX5" fmla="*/ 3648794 w 3740271"/>
              <a:gd name="connsiteY5" fmla="*/ 1951881 h 4524597"/>
              <a:gd name="connsiteX6" fmla="*/ 3728613 w 3740271"/>
              <a:gd name="connsiteY6" fmla="*/ 2249693 h 4524597"/>
              <a:gd name="connsiteX7" fmla="*/ 3740271 w 3740271"/>
              <a:gd name="connsiteY7" fmla="*/ 2298815 h 4524597"/>
              <a:gd name="connsiteX8" fmla="*/ 2840468 w 3740271"/>
              <a:gd name="connsiteY8" fmla="*/ 2834275 h 4524597"/>
              <a:gd name="connsiteX9" fmla="*/ 2834568 w 3740271"/>
              <a:gd name="connsiteY9" fmla="*/ 2805304 h 4524597"/>
              <a:gd name="connsiteX10" fmla="*/ 2531649 w 3740271"/>
              <a:gd name="connsiteY10" fmla="*/ 1750123 h 4524597"/>
              <a:gd name="connsiteX11" fmla="*/ 1887242 w 3740271"/>
              <a:gd name="connsiteY11" fmla="*/ 1000549 h 4524597"/>
              <a:gd name="connsiteX12" fmla="*/ 1399687 w 3740271"/>
              <a:gd name="connsiteY12" fmla="*/ 1634510 h 4524597"/>
              <a:gd name="connsiteX13" fmla="*/ 1134161 w 3740271"/>
              <a:gd name="connsiteY13" fmla="*/ 3291991 h 4524597"/>
              <a:gd name="connsiteX14" fmla="*/ 1112333 w 3740271"/>
              <a:gd name="connsiteY14" fmla="*/ 3513940 h 4524597"/>
              <a:gd name="connsiteX15" fmla="*/ 1082630 w 3740271"/>
              <a:gd name="connsiteY15" fmla="*/ 3816342 h 4524597"/>
              <a:gd name="connsiteX16" fmla="*/ 1075851 w 3740271"/>
              <a:gd name="connsiteY16" fmla="*/ 3884374 h 4524597"/>
              <a:gd name="connsiteX17" fmla="*/ 0 w 3740271"/>
              <a:gd name="connsiteY17" fmla="*/ 4524597 h 4524597"/>
              <a:gd name="connsiteX18" fmla="*/ 20900 w 3740271"/>
              <a:gd name="connsiteY18" fmla="*/ 4373921 h 4524597"/>
              <a:gd name="connsiteX19" fmla="*/ 89357 w 3740271"/>
              <a:gd name="connsiteY19" fmla="*/ 3719985 h 4524597"/>
              <a:gd name="connsiteX20" fmla="*/ 119449 w 3740271"/>
              <a:gd name="connsiteY20" fmla="*/ 3413996 h 4524597"/>
              <a:gd name="connsiteX21" fmla="*/ 140965 w 3740271"/>
              <a:gd name="connsiteY21" fmla="*/ 3195478 h 4524597"/>
              <a:gd name="connsiteX22" fmla="*/ 448278 w 3740271"/>
              <a:gd name="connsiteY22" fmla="*/ 1333434 h 4524597"/>
              <a:gd name="connsiteX23" fmla="*/ 882743 w 3740271"/>
              <a:gd name="connsiteY23" fmla="*/ 495455 h 4524597"/>
              <a:gd name="connsiteX24" fmla="*/ 1282925 w 3740271"/>
              <a:gd name="connsiteY24" fmla="*/ 164208 h 452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40271" h="4524597">
                <a:moveTo>
                  <a:pt x="1282925" y="164208"/>
                </a:moveTo>
                <a:cubicBezTo>
                  <a:pt x="1430365" y="83150"/>
                  <a:pt x="1591506" y="31639"/>
                  <a:pt x="1765315" y="10239"/>
                </a:cubicBezTo>
                <a:cubicBezTo>
                  <a:pt x="2074090" y="-27708"/>
                  <a:pt x="2366508" y="40204"/>
                  <a:pt x="2625106" y="207758"/>
                </a:cubicBezTo>
                <a:lnTo>
                  <a:pt x="2678860" y="246904"/>
                </a:lnTo>
                <a:lnTo>
                  <a:pt x="3601015" y="1796521"/>
                </a:lnTo>
                <a:lnTo>
                  <a:pt x="3648794" y="1951881"/>
                </a:lnTo>
                <a:cubicBezTo>
                  <a:pt x="3676796" y="2049703"/>
                  <a:pt x="3703338" y="2149155"/>
                  <a:pt x="3728613" y="2249693"/>
                </a:cubicBezTo>
                <a:lnTo>
                  <a:pt x="3740271" y="2298815"/>
                </a:lnTo>
                <a:lnTo>
                  <a:pt x="2840468" y="2834275"/>
                </a:lnTo>
                <a:lnTo>
                  <a:pt x="2834568" y="2805304"/>
                </a:lnTo>
                <a:cubicBezTo>
                  <a:pt x="2750460" y="2426182"/>
                  <a:pt x="2652602" y="2061451"/>
                  <a:pt x="2531649" y="1750123"/>
                </a:cubicBezTo>
                <a:cubicBezTo>
                  <a:pt x="2327709" y="1225227"/>
                  <a:pt x="2110906" y="973030"/>
                  <a:pt x="1887242" y="1000549"/>
                </a:cubicBezTo>
                <a:cubicBezTo>
                  <a:pt x="1813415" y="1009593"/>
                  <a:pt x="1588738" y="1037268"/>
                  <a:pt x="1399687" y="1634510"/>
                </a:cubicBezTo>
                <a:cubicBezTo>
                  <a:pt x="1249150" y="2110136"/>
                  <a:pt x="1188029" y="2738017"/>
                  <a:pt x="1134161" y="3291991"/>
                </a:cubicBezTo>
                <a:cubicBezTo>
                  <a:pt x="1126832" y="3367455"/>
                  <a:pt x="1119582" y="3441594"/>
                  <a:pt x="1112333" y="3513940"/>
                </a:cubicBezTo>
                <a:cubicBezTo>
                  <a:pt x="1101963" y="3617236"/>
                  <a:pt x="1092140" y="3718426"/>
                  <a:pt x="1082630" y="3816342"/>
                </a:cubicBezTo>
                <a:lnTo>
                  <a:pt x="1075851" y="3884374"/>
                </a:lnTo>
                <a:lnTo>
                  <a:pt x="0" y="4524597"/>
                </a:lnTo>
                <a:lnTo>
                  <a:pt x="20900" y="4373921"/>
                </a:lnTo>
                <a:cubicBezTo>
                  <a:pt x="45164" y="4175245"/>
                  <a:pt x="66282" y="3957701"/>
                  <a:pt x="89357" y="3719985"/>
                </a:cubicBezTo>
                <a:cubicBezTo>
                  <a:pt x="98946" y="3621212"/>
                  <a:pt x="108847" y="3519085"/>
                  <a:pt x="119449" y="3413996"/>
                </a:cubicBezTo>
                <a:cubicBezTo>
                  <a:pt x="126621" y="3342743"/>
                  <a:pt x="133716" y="3269773"/>
                  <a:pt x="140965" y="3195478"/>
                </a:cubicBezTo>
                <a:cubicBezTo>
                  <a:pt x="199591" y="2592545"/>
                  <a:pt x="266011" y="1909159"/>
                  <a:pt x="448278" y="1333434"/>
                </a:cubicBezTo>
                <a:cubicBezTo>
                  <a:pt x="559526" y="981995"/>
                  <a:pt x="701645" y="707892"/>
                  <a:pt x="882743" y="495455"/>
                </a:cubicBezTo>
                <a:cubicBezTo>
                  <a:pt x="1001747" y="355869"/>
                  <a:pt x="1135485" y="245265"/>
                  <a:pt x="1282925" y="164208"/>
                </a:cubicBezTo>
                <a:close/>
              </a:path>
            </a:pathLst>
          </a:custGeom>
          <a:gradFill>
            <a:gsLst>
              <a:gs pos="0">
                <a:srgbClr val="FF1911">
                  <a:alpha val="0"/>
                </a:srgbClr>
              </a:gs>
              <a:gs pos="34000">
                <a:srgbClr val="FF1911">
                  <a:alpha val="46000"/>
                </a:srgbClr>
              </a:gs>
              <a:gs pos="100000">
                <a:srgbClr val="FF1911"/>
              </a:gs>
            </a:gsLst>
            <a:lin ang="20400000" scaled="0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A0678-1D93-8584-3D6E-A44BAA9D8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643D4-E009-6009-5666-69ED99F76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3270D327-EA62-890E-9EE1-1ABF42CA0C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2821068"/>
            <a:ext cx="3576637" cy="3211136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lnSpc>
                <a:spcPct val="85000"/>
              </a:lnSpc>
              <a:defRPr sz="2000">
                <a:latin typeface="Jost SemiBold" charset="0"/>
                <a:ea typeface="Jost SemiBold" charset="0"/>
              </a:defRPr>
            </a:lvl2pPr>
            <a:lvl3pPr>
              <a:defRPr sz="1200"/>
            </a:lvl3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ost SemiBold" pitchFamily="2" charset="0"/>
                <a:ea typeface="Jost SemiBold" pitchFamily="2" charset="0"/>
                <a:cs typeface="+mn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Bold" panose="020B0604020202020204" charset="0"/>
                <a:ea typeface="Jost Bold" panose="020B0604020202020204" charset="0"/>
                <a:cs typeface="+mn-cs"/>
              </a:rPr>
              <a:t>Second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Bold" panose="020B0604020202020204" charset="0"/>
                <a:ea typeface="Jost Bold" panose="020B0604020202020204" charset="0"/>
                <a:cs typeface="+mn-cs"/>
              </a:rPr>
              <a:t>level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Bold" panose="020B0604020202020204" charset="0"/>
              <a:ea typeface="Jost Bold" panose="020B0604020202020204" charset="0"/>
              <a:cs typeface="+mn-cs"/>
            </a:endParaRPr>
          </a:p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Third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level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Regular" pitchFamily="2" charset="0"/>
              <a:ea typeface="+mn-ea"/>
              <a:cs typeface="+mn-cs"/>
            </a:endParaRPr>
          </a:p>
          <a:p>
            <a:pPr marL="172800" marR="0" lvl="3" indent="-172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191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Fourth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level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Regular" pitchFamily="2" charset="0"/>
              <a:ea typeface="+mn-ea"/>
              <a:cs typeface="+mn-cs"/>
            </a:endParaRPr>
          </a:p>
          <a:p>
            <a:pPr marL="172800" marR="0" lvl="4" indent="-172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Fifth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 </a:t>
            </a:r>
            <a:r>
              <a:rPr kumimoji="0" lang="fr-F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level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Regular" pitchFamily="2" charset="0"/>
              <a:ea typeface="+mn-ea"/>
              <a:cs typeface="+mn-cs"/>
            </a:endParaRPr>
          </a:p>
          <a:p>
            <a:pPr marL="172800" marR="0" lvl="4" indent="-172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Regular" pitchFamily="2" charset="0"/>
              <a:ea typeface="+mn-ea"/>
              <a:cs typeface="+mn-cs"/>
            </a:endParaRPr>
          </a:p>
        </p:txBody>
      </p:sp>
      <p:cxnSp>
        <p:nvCxnSpPr>
          <p:cNvPr id="16" name="Connecteur droit 9">
            <a:extLst>
              <a:ext uri="{FF2B5EF4-FFF2-40B4-BE49-F238E27FC236}">
                <a16:creationId xmlns:a16="http://schemas.microsoft.com/office/drawing/2014/main" id="{51AEC765-398D-33E0-7759-0B57713346F8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CACAA2D3-D4FA-B8F4-4079-295CBADB23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676041"/>
            <a:ext cx="5783115" cy="124165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</a:t>
            </a:r>
            <a:br>
              <a:rPr lang="en-US"/>
            </a:br>
            <a:r>
              <a:rPr lang="en-US"/>
              <a:t>on two lines</a:t>
            </a:r>
            <a:endParaRPr lang="pt-BR"/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1E88E287-8096-CB42-2E71-27ECC187C9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7" y="323216"/>
            <a:ext cx="4545013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  <a:p>
            <a:pPr lvl="0"/>
            <a:endParaRPr lang="pt-BR"/>
          </a:p>
        </p:txBody>
      </p:sp>
      <p:sp>
        <p:nvSpPr>
          <p:cNvPr id="19" name="Text Placeholder 25">
            <a:extLst>
              <a:ext uri="{FF2B5EF4-FFF2-40B4-BE49-F238E27FC236}">
                <a16:creationId xmlns:a16="http://schemas.microsoft.com/office/drawing/2014/main" id="{2682B938-7AD3-9739-8C11-0BB31B50C0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7681" y="2821068"/>
            <a:ext cx="3576637" cy="3211136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lnSpc>
                <a:spcPct val="85000"/>
              </a:lnSpc>
              <a:defRPr sz="2000">
                <a:latin typeface="Jost SemiBold" charset="0"/>
                <a:ea typeface="Jost SemiBold" charset="0"/>
              </a:defRPr>
            </a:lvl2pPr>
            <a:lvl3pPr>
              <a:defRPr sz="1200"/>
            </a:lvl3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0" i="0" u="none" strike="noStrike" kern="1200" cap="all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Jost SemiBold" pitchFamily="2" charset="0"/>
                <a:ea typeface="Jost SemiBold" pitchFamily="2" charset="0"/>
                <a:cs typeface="+mn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Bold" panose="020B0604020202020204" charset="0"/>
                <a:ea typeface="Jost Bold" panose="020B0604020202020204" charset="0"/>
                <a:cs typeface="+mn-cs"/>
              </a:rPr>
              <a:t>Second </a:t>
            </a:r>
            <a:r>
              <a:rPr kumimoji="0" lang="fr-FR" sz="16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Bold" panose="020B0604020202020204" charset="0"/>
                <a:ea typeface="Jost Bold" panose="020B0604020202020204" charset="0"/>
                <a:cs typeface="+mn-cs"/>
              </a:rPr>
              <a:t>level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Bold" panose="020B0604020202020204" charset="0"/>
              <a:ea typeface="Jost Bold" panose="020B0604020202020204" charset="0"/>
              <a:cs typeface="+mn-cs"/>
            </a:endParaRPr>
          </a:p>
          <a:p>
            <a:pPr marL="0" marR="0" lvl="2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Third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level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Regular" pitchFamily="2" charset="0"/>
              <a:ea typeface="+mn-ea"/>
              <a:cs typeface="+mn-cs"/>
            </a:endParaRPr>
          </a:p>
          <a:p>
            <a:pPr marL="172800" marR="0" lvl="3" indent="-172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FF191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Fourth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 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level</a:t>
            </a: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Regular" pitchFamily="2" charset="0"/>
              <a:ea typeface="+mn-ea"/>
              <a:cs typeface="+mn-cs"/>
            </a:endParaRPr>
          </a:p>
          <a:p>
            <a:pPr marL="172800" marR="0" lvl="4" indent="-172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Fifth</a:t>
            </a:r>
            <a:r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 </a:t>
            </a:r>
            <a:r>
              <a:rPr kumimoji="0" lang="fr-FR" sz="1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Jost Regular" pitchFamily="2" charset="0"/>
                <a:ea typeface="+mn-ea"/>
                <a:cs typeface="+mn-cs"/>
              </a:rPr>
              <a:t>level</a:t>
            </a:r>
            <a:endParaRPr kumimoji="0" lang="fr-FR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Regular" pitchFamily="2" charset="0"/>
              <a:ea typeface="+mn-ea"/>
              <a:cs typeface="+mn-cs"/>
            </a:endParaRPr>
          </a:p>
          <a:p>
            <a:pPr marL="172800" marR="0" lvl="4" indent="-172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Jost Regular" pitchFamily="2" charset="0"/>
              <a:ea typeface="+mn-ea"/>
              <a:cs typeface="+mn-cs"/>
            </a:endParaRPr>
          </a:p>
        </p:txBody>
      </p:sp>
      <p:cxnSp>
        <p:nvCxnSpPr>
          <p:cNvPr id="7" name="Connecteur droit 9">
            <a:extLst>
              <a:ext uri="{FF2B5EF4-FFF2-40B4-BE49-F238E27FC236}">
                <a16:creationId xmlns:a16="http://schemas.microsoft.com/office/drawing/2014/main" id="{D7A8F805-EC2D-45BF-31A1-D9C643F8440A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11" name="Connecteur droit 9">
            <a:extLst>
              <a:ext uri="{FF2B5EF4-FFF2-40B4-BE49-F238E27FC236}">
                <a16:creationId xmlns:a16="http://schemas.microsoft.com/office/drawing/2014/main" id="{E1671A1E-FCFF-8D54-76AC-AA7824750A75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6" name="Connecteur droit 9">
            <a:extLst>
              <a:ext uri="{FF2B5EF4-FFF2-40B4-BE49-F238E27FC236}">
                <a16:creationId xmlns:a16="http://schemas.microsoft.com/office/drawing/2014/main" id="{8BAE8933-1C92-D4C2-5E69-62D18B0B26D8}"/>
              </a:ext>
            </a:extLst>
          </p:cNvPr>
          <p:cNvCxnSpPr>
            <a:cxnSpLocks/>
          </p:cNvCxnSpPr>
          <p:nvPr userDrawn="1"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621980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A0678-1D93-8584-3D6E-A44BAA9D8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643D4-E009-6009-5666-69ED99F76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10C053-7FC6-D72A-FB5F-409EF39ED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676041"/>
            <a:ext cx="10228263" cy="60030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on one line</a:t>
            </a:r>
            <a:endParaRPr lang="pt-BR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30D8F05C-DA18-093A-A5B7-B8BDB62354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7" y="323216"/>
            <a:ext cx="4545013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FF639103-29A8-0596-9614-CA08105C959E}"/>
              </a:ext>
            </a:extLst>
          </p:cNvPr>
          <p:cNvCxnSpPr>
            <a:cxnSpLocks/>
          </p:cNvCxnSpPr>
          <p:nvPr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8" name="Connecteur droit 10">
            <a:extLst>
              <a:ext uri="{FF2B5EF4-FFF2-40B4-BE49-F238E27FC236}">
                <a16:creationId xmlns:a16="http://schemas.microsoft.com/office/drawing/2014/main" id="{85D02779-C307-A6FF-3867-B2C1235A7675}"/>
              </a:ext>
            </a:extLst>
          </p:cNvPr>
          <p:cNvCxnSpPr>
            <a:cxnSpLocks/>
          </p:cNvCxnSpPr>
          <p:nvPr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10" name="Connecteur droit 10">
            <a:extLst>
              <a:ext uri="{FF2B5EF4-FFF2-40B4-BE49-F238E27FC236}">
                <a16:creationId xmlns:a16="http://schemas.microsoft.com/office/drawing/2014/main" id="{07D778F1-E18D-2CBE-BE2D-4424E7C3D98A}"/>
              </a:ext>
            </a:extLst>
          </p:cNvPr>
          <p:cNvCxnSpPr>
            <a:cxnSpLocks/>
          </p:cNvCxnSpPr>
          <p:nvPr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5" name="Connecteur droit 10">
            <a:extLst>
              <a:ext uri="{FF2B5EF4-FFF2-40B4-BE49-F238E27FC236}">
                <a16:creationId xmlns:a16="http://schemas.microsoft.com/office/drawing/2014/main" id="{31A8D194-EE89-F901-D13E-9B92FD01743A}"/>
              </a:ext>
            </a:extLst>
          </p:cNvPr>
          <p:cNvCxnSpPr>
            <a:cxnSpLocks/>
          </p:cNvCxnSpPr>
          <p:nvPr userDrawn="1"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id="{EE81922B-27EE-17AB-4BB9-627B4DC420DB}"/>
              </a:ext>
            </a:extLst>
          </p:cNvPr>
          <p:cNvSpPr/>
          <p:nvPr userDrawn="1"/>
        </p:nvSpPr>
        <p:spPr>
          <a:xfrm rot="1845377">
            <a:off x="8596238" y="3607956"/>
            <a:ext cx="3740271" cy="4524597"/>
          </a:xfrm>
          <a:custGeom>
            <a:avLst/>
            <a:gdLst>
              <a:gd name="connsiteX0" fmla="*/ 1282925 w 3740271"/>
              <a:gd name="connsiteY0" fmla="*/ 164208 h 4524597"/>
              <a:gd name="connsiteX1" fmla="*/ 1765315 w 3740271"/>
              <a:gd name="connsiteY1" fmla="*/ 10239 h 4524597"/>
              <a:gd name="connsiteX2" fmla="*/ 2625106 w 3740271"/>
              <a:gd name="connsiteY2" fmla="*/ 207758 h 4524597"/>
              <a:gd name="connsiteX3" fmla="*/ 2678860 w 3740271"/>
              <a:gd name="connsiteY3" fmla="*/ 246904 h 4524597"/>
              <a:gd name="connsiteX4" fmla="*/ 3601015 w 3740271"/>
              <a:gd name="connsiteY4" fmla="*/ 1796521 h 4524597"/>
              <a:gd name="connsiteX5" fmla="*/ 3648794 w 3740271"/>
              <a:gd name="connsiteY5" fmla="*/ 1951881 h 4524597"/>
              <a:gd name="connsiteX6" fmla="*/ 3728613 w 3740271"/>
              <a:gd name="connsiteY6" fmla="*/ 2249693 h 4524597"/>
              <a:gd name="connsiteX7" fmla="*/ 3740271 w 3740271"/>
              <a:gd name="connsiteY7" fmla="*/ 2298815 h 4524597"/>
              <a:gd name="connsiteX8" fmla="*/ 2840468 w 3740271"/>
              <a:gd name="connsiteY8" fmla="*/ 2834275 h 4524597"/>
              <a:gd name="connsiteX9" fmla="*/ 2834568 w 3740271"/>
              <a:gd name="connsiteY9" fmla="*/ 2805304 h 4524597"/>
              <a:gd name="connsiteX10" fmla="*/ 2531649 w 3740271"/>
              <a:gd name="connsiteY10" fmla="*/ 1750123 h 4524597"/>
              <a:gd name="connsiteX11" fmla="*/ 1887242 w 3740271"/>
              <a:gd name="connsiteY11" fmla="*/ 1000549 h 4524597"/>
              <a:gd name="connsiteX12" fmla="*/ 1399687 w 3740271"/>
              <a:gd name="connsiteY12" fmla="*/ 1634510 h 4524597"/>
              <a:gd name="connsiteX13" fmla="*/ 1134161 w 3740271"/>
              <a:gd name="connsiteY13" fmla="*/ 3291991 h 4524597"/>
              <a:gd name="connsiteX14" fmla="*/ 1112333 w 3740271"/>
              <a:gd name="connsiteY14" fmla="*/ 3513940 h 4524597"/>
              <a:gd name="connsiteX15" fmla="*/ 1082630 w 3740271"/>
              <a:gd name="connsiteY15" fmla="*/ 3816342 h 4524597"/>
              <a:gd name="connsiteX16" fmla="*/ 1075851 w 3740271"/>
              <a:gd name="connsiteY16" fmla="*/ 3884374 h 4524597"/>
              <a:gd name="connsiteX17" fmla="*/ 0 w 3740271"/>
              <a:gd name="connsiteY17" fmla="*/ 4524597 h 4524597"/>
              <a:gd name="connsiteX18" fmla="*/ 20900 w 3740271"/>
              <a:gd name="connsiteY18" fmla="*/ 4373921 h 4524597"/>
              <a:gd name="connsiteX19" fmla="*/ 89357 w 3740271"/>
              <a:gd name="connsiteY19" fmla="*/ 3719985 h 4524597"/>
              <a:gd name="connsiteX20" fmla="*/ 119449 w 3740271"/>
              <a:gd name="connsiteY20" fmla="*/ 3413996 h 4524597"/>
              <a:gd name="connsiteX21" fmla="*/ 140965 w 3740271"/>
              <a:gd name="connsiteY21" fmla="*/ 3195478 h 4524597"/>
              <a:gd name="connsiteX22" fmla="*/ 448278 w 3740271"/>
              <a:gd name="connsiteY22" fmla="*/ 1333434 h 4524597"/>
              <a:gd name="connsiteX23" fmla="*/ 882743 w 3740271"/>
              <a:gd name="connsiteY23" fmla="*/ 495455 h 4524597"/>
              <a:gd name="connsiteX24" fmla="*/ 1282925 w 3740271"/>
              <a:gd name="connsiteY24" fmla="*/ 164208 h 452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40271" h="4524597">
                <a:moveTo>
                  <a:pt x="1282925" y="164208"/>
                </a:moveTo>
                <a:cubicBezTo>
                  <a:pt x="1430365" y="83150"/>
                  <a:pt x="1591506" y="31639"/>
                  <a:pt x="1765315" y="10239"/>
                </a:cubicBezTo>
                <a:cubicBezTo>
                  <a:pt x="2074090" y="-27708"/>
                  <a:pt x="2366508" y="40204"/>
                  <a:pt x="2625106" y="207758"/>
                </a:cubicBezTo>
                <a:lnTo>
                  <a:pt x="2678860" y="246904"/>
                </a:lnTo>
                <a:lnTo>
                  <a:pt x="3601015" y="1796521"/>
                </a:lnTo>
                <a:lnTo>
                  <a:pt x="3648794" y="1951881"/>
                </a:lnTo>
                <a:cubicBezTo>
                  <a:pt x="3676796" y="2049703"/>
                  <a:pt x="3703338" y="2149155"/>
                  <a:pt x="3728613" y="2249693"/>
                </a:cubicBezTo>
                <a:lnTo>
                  <a:pt x="3740271" y="2298815"/>
                </a:lnTo>
                <a:lnTo>
                  <a:pt x="2840468" y="2834275"/>
                </a:lnTo>
                <a:lnTo>
                  <a:pt x="2834568" y="2805304"/>
                </a:lnTo>
                <a:cubicBezTo>
                  <a:pt x="2750460" y="2426182"/>
                  <a:pt x="2652602" y="2061451"/>
                  <a:pt x="2531649" y="1750123"/>
                </a:cubicBezTo>
                <a:cubicBezTo>
                  <a:pt x="2327709" y="1225227"/>
                  <a:pt x="2110906" y="973030"/>
                  <a:pt x="1887242" y="1000549"/>
                </a:cubicBezTo>
                <a:cubicBezTo>
                  <a:pt x="1813415" y="1009593"/>
                  <a:pt x="1588738" y="1037268"/>
                  <a:pt x="1399687" y="1634510"/>
                </a:cubicBezTo>
                <a:cubicBezTo>
                  <a:pt x="1249150" y="2110136"/>
                  <a:pt x="1188029" y="2738017"/>
                  <a:pt x="1134161" y="3291991"/>
                </a:cubicBezTo>
                <a:cubicBezTo>
                  <a:pt x="1126832" y="3367455"/>
                  <a:pt x="1119582" y="3441594"/>
                  <a:pt x="1112333" y="3513940"/>
                </a:cubicBezTo>
                <a:cubicBezTo>
                  <a:pt x="1101963" y="3617236"/>
                  <a:pt x="1092140" y="3718426"/>
                  <a:pt x="1082630" y="3816342"/>
                </a:cubicBezTo>
                <a:lnTo>
                  <a:pt x="1075851" y="3884374"/>
                </a:lnTo>
                <a:lnTo>
                  <a:pt x="0" y="4524597"/>
                </a:lnTo>
                <a:lnTo>
                  <a:pt x="20900" y="4373921"/>
                </a:lnTo>
                <a:cubicBezTo>
                  <a:pt x="45164" y="4175245"/>
                  <a:pt x="66282" y="3957701"/>
                  <a:pt x="89357" y="3719985"/>
                </a:cubicBezTo>
                <a:cubicBezTo>
                  <a:pt x="98946" y="3621212"/>
                  <a:pt x="108847" y="3519085"/>
                  <a:pt x="119449" y="3413996"/>
                </a:cubicBezTo>
                <a:cubicBezTo>
                  <a:pt x="126621" y="3342743"/>
                  <a:pt x="133716" y="3269773"/>
                  <a:pt x="140965" y="3195478"/>
                </a:cubicBezTo>
                <a:cubicBezTo>
                  <a:pt x="199591" y="2592545"/>
                  <a:pt x="266011" y="1909159"/>
                  <a:pt x="448278" y="1333434"/>
                </a:cubicBezTo>
                <a:cubicBezTo>
                  <a:pt x="559526" y="981995"/>
                  <a:pt x="701645" y="707892"/>
                  <a:pt x="882743" y="495455"/>
                </a:cubicBezTo>
                <a:cubicBezTo>
                  <a:pt x="1001747" y="355869"/>
                  <a:pt x="1135485" y="245265"/>
                  <a:pt x="1282925" y="164208"/>
                </a:cubicBezTo>
                <a:close/>
              </a:path>
            </a:pathLst>
          </a:custGeom>
          <a:gradFill>
            <a:gsLst>
              <a:gs pos="0">
                <a:srgbClr val="FF1911">
                  <a:alpha val="0"/>
                </a:srgbClr>
              </a:gs>
              <a:gs pos="34000">
                <a:srgbClr val="FF1911">
                  <a:alpha val="46000"/>
                </a:srgbClr>
              </a:gs>
              <a:gs pos="100000">
                <a:srgbClr val="FF1911"/>
              </a:gs>
            </a:gsLst>
            <a:lin ang="20400000" scaled="0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4FBB2851-C035-5FBE-9EF6-A98C4BDFFD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1799927"/>
            <a:ext cx="11323638" cy="4600874"/>
          </a:xfrm>
        </p:spPr>
        <p:txBody>
          <a:bodyPr>
            <a:noAutofit/>
          </a:bodyPr>
          <a:lstStyle>
            <a:lvl2pPr>
              <a:lnSpc>
                <a:spcPct val="85000"/>
              </a:lnSpc>
              <a:defRPr sz="2000">
                <a:latin typeface="Jost SemiBold" charset="0"/>
                <a:ea typeface="Jost SemiBold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55713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A0678-1D93-8584-3D6E-A44BAA9D8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643D4-E009-6009-5666-69ED99F76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5" name="Connecteur droit 9">
            <a:extLst>
              <a:ext uri="{FF2B5EF4-FFF2-40B4-BE49-F238E27FC236}">
                <a16:creationId xmlns:a16="http://schemas.microsoft.com/office/drawing/2014/main" id="{E19641F3-48DF-830D-5D19-AE4BC6CE5942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9E10C053-7FC6-D72A-FB5F-409EF39ED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676041"/>
            <a:ext cx="5783115" cy="124165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</a:t>
            </a:r>
            <a:br>
              <a:rPr lang="en-US"/>
            </a:br>
            <a:r>
              <a:rPr lang="en-US"/>
              <a:t>on two lines</a:t>
            </a:r>
            <a:endParaRPr lang="pt-BR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30D8F05C-DA18-093A-A5B7-B8BDB62354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7" y="323216"/>
            <a:ext cx="4545013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  <a:p>
            <a:pPr lvl="0"/>
            <a:endParaRPr lang="pt-BR"/>
          </a:p>
        </p:txBody>
      </p:sp>
      <p:cxnSp>
        <p:nvCxnSpPr>
          <p:cNvPr id="8" name="Connecteur droit 9">
            <a:extLst>
              <a:ext uri="{FF2B5EF4-FFF2-40B4-BE49-F238E27FC236}">
                <a16:creationId xmlns:a16="http://schemas.microsoft.com/office/drawing/2014/main" id="{8E61C739-47DD-5BD5-E78E-AC0088D8C62D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E8F634C-25EC-AC42-8D27-D997FB321779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FE07694B-701B-C4A7-1D22-BC8FBA08E102}"/>
              </a:ext>
            </a:extLst>
          </p:cNvPr>
          <p:cNvCxnSpPr>
            <a:cxnSpLocks/>
          </p:cNvCxnSpPr>
          <p:nvPr userDrawn="1"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477681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on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A0678-1D93-8584-3D6E-A44BAA9D8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643D4-E009-6009-5666-69ED99F76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10C053-7FC6-D72A-FB5F-409EF39ED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676041"/>
            <a:ext cx="10228263" cy="600309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on one line</a:t>
            </a:r>
            <a:endParaRPr lang="pt-BR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30D8F05C-DA18-093A-A5B7-B8BDB62354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7" y="323216"/>
            <a:ext cx="4545013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</p:txBody>
      </p:sp>
      <p:cxnSp>
        <p:nvCxnSpPr>
          <p:cNvPr id="2" name="Connecteur droit 10">
            <a:extLst>
              <a:ext uri="{FF2B5EF4-FFF2-40B4-BE49-F238E27FC236}">
                <a16:creationId xmlns:a16="http://schemas.microsoft.com/office/drawing/2014/main" id="{FF639103-29A8-0596-9614-CA08105C959E}"/>
              </a:ext>
            </a:extLst>
          </p:cNvPr>
          <p:cNvCxnSpPr>
            <a:cxnSpLocks/>
          </p:cNvCxnSpPr>
          <p:nvPr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8" name="Connecteur droit 10">
            <a:extLst>
              <a:ext uri="{FF2B5EF4-FFF2-40B4-BE49-F238E27FC236}">
                <a16:creationId xmlns:a16="http://schemas.microsoft.com/office/drawing/2014/main" id="{85D02779-C307-A6FF-3867-B2C1235A7675}"/>
              </a:ext>
            </a:extLst>
          </p:cNvPr>
          <p:cNvCxnSpPr>
            <a:cxnSpLocks/>
          </p:cNvCxnSpPr>
          <p:nvPr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10" name="Connecteur droit 10">
            <a:extLst>
              <a:ext uri="{FF2B5EF4-FFF2-40B4-BE49-F238E27FC236}">
                <a16:creationId xmlns:a16="http://schemas.microsoft.com/office/drawing/2014/main" id="{07D778F1-E18D-2CBE-BE2D-4424E7C3D98A}"/>
              </a:ext>
            </a:extLst>
          </p:cNvPr>
          <p:cNvCxnSpPr>
            <a:cxnSpLocks/>
          </p:cNvCxnSpPr>
          <p:nvPr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5" name="Connecteur droit 10">
            <a:extLst>
              <a:ext uri="{FF2B5EF4-FFF2-40B4-BE49-F238E27FC236}">
                <a16:creationId xmlns:a16="http://schemas.microsoft.com/office/drawing/2014/main" id="{31A8D194-EE89-F901-D13E-9B92FD01743A}"/>
              </a:ext>
            </a:extLst>
          </p:cNvPr>
          <p:cNvCxnSpPr>
            <a:cxnSpLocks/>
          </p:cNvCxnSpPr>
          <p:nvPr userDrawn="1"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5271930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A0678-1D93-8584-3D6E-A44BAA9D85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643D4-E009-6009-5666-69ED99F760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53644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21E40719-114E-A97B-AF1B-26374AD55C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0596565" cy="5740401"/>
          </a:xfrm>
          <a:custGeom>
            <a:avLst/>
            <a:gdLst>
              <a:gd name="connsiteX0" fmla="*/ 0 w 11052000"/>
              <a:gd name="connsiteY0" fmla="*/ 0 h 5759116"/>
              <a:gd name="connsiteX1" fmla="*/ 11052000 w 11052000"/>
              <a:gd name="connsiteY1" fmla="*/ 0 h 5759116"/>
              <a:gd name="connsiteX2" fmla="*/ 11052000 w 11052000"/>
              <a:gd name="connsiteY2" fmla="*/ 5759116 h 5759116"/>
              <a:gd name="connsiteX3" fmla="*/ 0 w 11052000"/>
              <a:gd name="connsiteY3" fmla="*/ 5759116 h 575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2000" h="5759116">
                <a:moveTo>
                  <a:pt x="0" y="0"/>
                </a:moveTo>
                <a:lnTo>
                  <a:pt x="11052000" y="0"/>
                </a:lnTo>
                <a:lnTo>
                  <a:pt x="11052000" y="5759116"/>
                </a:lnTo>
                <a:lnTo>
                  <a:pt x="0" y="5759116"/>
                </a:lnTo>
                <a:close/>
              </a:path>
            </a:pathLst>
          </a:cu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4DDBA40B-D3AD-C8C7-1700-D817C06AE097}"/>
              </a:ext>
            </a:extLst>
          </p:cNvPr>
          <p:cNvGrpSpPr/>
          <p:nvPr/>
        </p:nvGrpSpPr>
        <p:grpSpPr>
          <a:xfrm>
            <a:off x="433391" y="6019236"/>
            <a:ext cx="2176462" cy="489583"/>
            <a:chOff x="433388" y="6066064"/>
            <a:chExt cx="2470474" cy="555719"/>
          </a:xfrm>
        </p:grpSpPr>
        <p:sp>
          <p:nvSpPr>
            <p:cNvPr id="20" name="Titre 1">
              <a:hlinkClick r:id="rId4"/>
              <a:extLst>
                <a:ext uri="{FF2B5EF4-FFF2-40B4-BE49-F238E27FC236}">
                  <a16:creationId xmlns:a16="http://schemas.microsoft.com/office/drawing/2014/main" id="{EC1554DA-2A62-730A-223E-18C5C42C2AA0}"/>
                </a:ext>
              </a:extLst>
            </p:cNvPr>
            <p:cNvSpPr txBox="1">
              <a:spLocks/>
            </p:cNvSpPr>
            <p:nvPr/>
          </p:nvSpPr>
          <p:spPr>
            <a:xfrm>
              <a:off x="433388" y="6066064"/>
              <a:ext cx="2470474" cy="555719"/>
            </a:xfrm>
            <a:prstGeom prst="roundRect">
              <a:avLst>
                <a:gd name="adj" fmla="val 50000"/>
              </a:avLst>
            </a:prstGeom>
            <a:solidFill>
              <a:srgbClr val="FF1911"/>
            </a:solidFill>
          </p:spPr>
          <p:txBody>
            <a:bodyPr lIns="216000" tIns="0" rIns="0" bIns="0" anchor="ctr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ost Regular" pitchFamily="2" charset="0"/>
                  <a:ea typeface="Jost Regular" pitchFamily="2" charset="0"/>
                  <a:cs typeface="+mj-cs"/>
                </a:rPr>
                <a:t>Nexans.com</a:t>
              </a:r>
              <a:endPara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Regular" pitchFamily="2" charset="0"/>
                <a:ea typeface="Jost Regular" pitchFamily="2" charset="0"/>
                <a:cs typeface="+mj-cs"/>
              </a:endParaRPr>
            </a:p>
          </p:txBody>
        </p: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5B8A4242-74C0-760F-CD02-6C4985249DC4}"/>
                </a:ext>
              </a:extLst>
            </p:cNvPr>
            <p:cNvGrpSpPr/>
            <p:nvPr/>
          </p:nvGrpSpPr>
          <p:grpSpPr>
            <a:xfrm>
              <a:off x="2130378" y="6119184"/>
              <a:ext cx="692342" cy="449478"/>
              <a:chOff x="2440719" y="6119184"/>
              <a:chExt cx="692342" cy="449478"/>
            </a:xfrm>
          </p:grpSpPr>
          <p:sp>
            <p:nvSpPr>
              <p:cNvPr id="22" name="Titre 1">
                <a:hlinkClick r:id="rId4"/>
                <a:extLst>
                  <a:ext uri="{FF2B5EF4-FFF2-40B4-BE49-F238E27FC236}">
                    <a16:creationId xmlns:a16="http://schemas.microsoft.com/office/drawing/2014/main" id="{2373E02A-F797-BB5B-0430-057C701CB8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40719" y="6119184"/>
                <a:ext cx="692342" cy="449478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216000" tIns="0" rIns="0" bIns="0" anchor="ctr" anchorCtr="0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ost Regular" pitchFamily="2" charset="0"/>
                  <a:ea typeface="Jost Regular" pitchFamily="2" charset="0"/>
                  <a:cs typeface="+mj-cs"/>
                </a:endParaRPr>
              </a:p>
            </p:txBody>
          </p:sp>
          <p:sp>
            <p:nvSpPr>
              <p:cNvPr id="23" name="Graphique 17">
                <a:extLst>
                  <a:ext uri="{FF2B5EF4-FFF2-40B4-BE49-F238E27FC236}">
                    <a16:creationId xmlns:a16="http://schemas.microsoft.com/office/drawing/2014/main" id="{28268416-299E-98C5-05E3-EC30613BF578}"/>
                  </a:ext>
                </a:extLst>
              </p:cNvPr>
              <p:cNvSpPr/>
              <p:nvPr/>
            </p:nvSpPr>
            <p:spPr>
              <a:xfrm>
                <a:off x="2631909" y="6231209"/>
                <a:ext cx="309962" cy="225429"/>
              </a:xfrm>
              <a:custGeom>
                <a:avLst/>
                <a:gdLst>
                  <a:gd name="connsiteX0" fmla="*/ 4410863 w 4470356"/>
                  <a:gd name="connsiteY0" fmla="*/ 1479441 h 3251199"/>
                  <a:gd name="connsiteX1" fmla="*/ 2988462 w 4470356"/>
                  <a:gd name="connsiteY1" fmla="*/ 57041 h 3251199"/>
                  <a:gd name="connsiteX2" fmla="*/ 2701138 w 4470356"/>
                  <a:gd name="connsiteY2" fmla="*/ 62035 h 3251199"/>
                  <a:gd name="connsiteX3" fmla="*/ 2701138 w 4470356"/>
                  <a:gd name="connsiteY3" fmla="*/ 344366 h 3251199"/>
                  <a:gd name="connsiteX4" fmla="*/ 3776675 w 4470356"/>
                  <a:gd name="connsiteY4" fmla="*/ 1419903 h 3251199"/>
                  <a:gd name="connsiteX5" fmla="*/ 203200 w 4470356"/>
                  <a:gd name="connsiteY5" fmla="*/ 1419903 h 3251199"/>
                  <a:gd name="connsiteX6" fmla="*/ 0 w 4470356"/>
                  <a:gd name="connsiteY6" fmla="*/ 1623103 h 3251199"/>
                  <a:gd name="connsiteX7" fmla="*/ 203200 w 4470356"/>
                  <a:gd name="connsiteY7" fmla="*/ 1826303 h 3251199"/>
                  <a:gd name="connsiteX8" fmla="*/ 3776675 w 4470356"/>
                  <a:gd name="connsiteY8" fmla="*/ 1826303 h 3251199"/>
                  <a:gd name="connsiteX9" fmla="*/ 2701138 w 4470356"/>
                  <a:gd name="connsiteY9" fmla="*/ 2901841 h 3251199"/>
                  <a:gd name="connsiteX10" fmla="*/ 2696144 w 4470356"/>
                  <a:gd name="connsiteY10" fmla="*/ 3189165 h 3251199"/>
                  <a:gd name="connsiteX11" fmla="*/ 2983469 w 4470356"/>
                  <a:gd name="connsiteY11" fmla="*/ 3194159 h 3251199"/>
                  <a:gd name="connsiteX12" fmla="*/ 2988462 w 4470356"/>
                  <a:gd name="connsiteY12" fmla="*/ 3189165 h 3251199"/>
                  <a:gd name="connsiteX13" fmla="*/ 4410863 w 4470356"/>
                  <a:gd name="connsiteY13" fmla="*/ 1766766 h 3251199"/>
                  <a:gd name="connsiteX14" fmla="*/ 4410863 w 4470356"/>
                  <a:gd name="connsiteY14" fmla="*/ 1479441 h 3251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70356" h="3251199">
                    <a:moveTo>
                      <a:pt x="4410863" y="1479441"/>
                    </a:moveTo>
                    <a:lnTo>
                      <a:pt x="2988462" y="57041"/>
                    </a:lnTo>
                    <a:cubicBezTo>
                      <a:pt x="2907741" y="-20923"/>
                      <a:pt x="2779101" y="-18687"/>
                      <a:pt x="2701138" y="62035"/>
                    </a:cubicBezTo>
                    <a:cubicBezTo>
                      <a:pt x="2625083" y="140779"/>
                      <a:pt x="2625083" y="265621"/>
                      <a:pt x="2701138" y="344366"/>
                    </a:cubicBezTo>
                    <a:lnTo>
                      <a:pt x="3776675" y="1419903"/>
                    </a:lnTo>
                    <a:lnTo>
                      <a:pt x="203200" y="1419903"/>
                    </a:lnTo>
                    <a:cubicBezTo>
                      <a:pt x="90976" y="1419903"/>
                      <a:pt x="0" y="1510879"/>
                      <a:pt x="0" y="1623103"/>
                    </a:cubicBezTo>
                    <a:cubicBezTo>
                      <a:pt x="0" y="1735328"/>
                      <a:pt x="90976" y="1826303"/>
                      <a:pt x="203200" y="1826303"/>
                    </a:cubicBezTo>
                    <a:lnTo>
                      <a:pt x="3776675" y="1826303"/>
                    </a:lnTo>
                    <a:lnTo>
                      <a:pt x="2701138" y="2901841"/>
                    </a:lnTo>
                    <a:cubicBezTo>
                      <a:pt x="2620416" y="2979804"/>
                      <a:pt x="2618180" y="3108444"/>
                      <a:pt x="2696144" y="3189165"/>
                    </a:cubicBezTo>
                    <a:cubicBezTo>
                      <a:pt x="2774107" y="3269887"/>
                      <a:pt x="2902747" y="3272123"/>
                      <a:pt x="2983469" y="3194159"/>
                    </a:cubicBezTo>
                    <a:cubicBezTo>
                      <a:pt x="2985162" y="3192524"/>
                      <a:pt x="2986827" y="3190859"/>
                      <a:pt x="2988462" y="3189165"/>
                    </a:cubicBezTo>
                    <a:lnTo>
                      <a:pt x="4410863" y="1766766"/>
                    </a:lnTo>
                    <a:cubicBezTo>
                      <a:pt x="4490189" y="1687416"/>
                      <a:pt x="4490189" y="1558790"/>
                      <a:pt x="4410863" y="1479441"/>
                    </a:cubicBezTo>
                    <a:close/>
                  </a:path>
                </a:pathLst>
              </a:custGeom>
              <a:solidFill>
                <a:srgbClr val="FF1911"/>
              </a:solidFill>
              <a:ln w="203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5" name="Forme libre : forme 24">
            <a:extLst>
              <a:ext uri="{FF2B5EF4-FFF2-40B4-BE49-F238E27FC236}">
                <a16:creationId xmlns:a16="http://schemas.microsoft.com/office/drawing/2014/main" id="{7C410AAF-4C09-3A5F-4070-4415F14A8751}"/>
              </a:ext>
            </a:extLst>
          </p:cNvPr>
          <p:cNvSpPr/>
          <p:nvPr/>
        </p:nvSpPr>
        <p:spPr>
          <a:xfrm rot="1845377">
            <a:off x="3733981" y="409492"/>
            <a:ext cx="7899850" cy="6272210"/>
          </a:xfrm>
          <a:custGeom>
            <a:avLst/>
            <a:gdLst>
              <a:gd name="connsiteX0" fmla="*/ 7428488 w 7899850"/>
              <a:gd name="connsiteY0" fmla="*/ 166170 h 6272210"/>
              <a:gd name="connsiteX1" fmla="*/ 7899850 w 7899850"/>
              <a:gd name="connsiteY1" fmla="*/ 958260 h 6272210"/>
              <a:gd name="connsiteX2" fmla="*/ 7823366 w 7899850"/>
              <a:gd name="connsiteY2" fmla="*/ 1025096 h 6272210"/>
              <a:gd name="connsiteX3" fmla="*/ 7748000 w 7899850"/>
              <a:gd name="connsiteY3" fmla="*/ 1110690 h 6272210"/>
              <a:gd name="connsiteX4" fmla="*/ 7379195 w 7899850"/>
              <a:gd name="connsiteY4" fmla="*/ 3041309 h 6272210"/>
              <a:gd name="connsiteX5" fmla="*/ 7376861 w 7899850"/>
              <a:gd name="connsiteY5" fmla="*/ 3199232 h 6272210"/>
              <a:gd name="connsiteX6" fmla="*/ 6552560 w 7899850"/>
              <a:gd name="connsiteY6" fmla="*/ 1814053 h 6272210"/>
              <a:gd name="connsiteX7" fmla="*/ 6592917 w 7899850"/>
              <a:gd name="connsiteY7" fmla="*/ 1586672 h 6272210"/>
              <a:gd name="connsiteX8" fmla="*/ 7021700 w 7899850"/>
              <a:gd name="connsiteY8" fmla="*/ 550123 h 6272210"/>
              <a:gd name="connsiteX9" fmla="*/ 7421436 w 7899850"/>
              <a:gd name="connsiteY9" fmla="*/ 170497 h 6272210"/>
              <a:gd name="connsiteX10" fmla="*/ 2914031 w 7899850"/>
              <a:gd name="connsiteY10" fmla="*/ 150989 h 6272210"/>
              <a:gd name="connsiteX11" fmla="*/ 3357591 w 7899850"/>
              <a:gd name="connsiteY11" fmla="*/ 9414 h 6272210"/>
              <a:gd name="connsiteX12" fmla="*/ 4374997 w 7899850"/>
              <a:gd name="connsiteY12" fmla="*/ 375430 h 6272210"/>
              <a:gd name="connsiteX13" fmla="*/ 4917427 w 7899850"/>
              <a:gd name="connsiteY13" fmla="*/ 1277068 h 6272210"/>
              <a:gd name="connsiteX14" fmla="*/ 5446596 w 7899850"/>
              <a:gd name="connsiteY14" fmla="*/ 3467719 h 6272210"/>
              <a:gd name="connsiteX15" fmla="*/ 5671826 w 7899850"/>
              <a:gd name="connsiteY15" fmla="*/ 4541611 h 6272210"/>
              <a:gd name="connsiteX16" fmla="*/ 6079850 w 7899850"/>
              <a:gd name="connsiteY16" fmla="*/ 5401599 h 6272210"/>
              <a:gd name="connsiteX17" fmla="*/ 6209740 w 7899850"/>
              <a:gd name="connsiteY17" fmla="*/ 5457513 h 6272210"/>
              <a:gd name="connsiteX18" fmla="*/ 6210458 w 7899850"/>
              <a:gd name="connsiteY18" fmla="*/ 5457441 h 6272210"/>
              <a:gd name="connsiteX19" fmla="*/ 6331460 w 7899850"/>
              <a:gd name="connsiteY19" fmla="*/ 5228842 h 6272210"/>
              <a:gd name="connsiteX20" fmla="*/ 6450271 w 7899850"/>
              <a:gd name="connsiteY20" fmla="*/ 4336582 h 6272210"/>
              <a:gd name="connsiteX21" fmla="*/ 6452500 w 7899850"/>
              <a:gd name="connsiteY21" fmla="*/ 4200882 h 6272210"/>
              <a:gd name="connsiteX22" fmla="*/ 7372375 w 7899850"/>
              <a:gd name="connsiteY22" fmla="*/ 3653478 h 6272210"/>
              <a:gd name="connsiteX23" fmla="*/ 7371590 w 7899850"/>
              <a:gd name="connsiteY23" fmla="*/ 3847284 h 6272210"/>
              <a:gd name="connsiteX24" fmla="*/ 7370514 w 7899850"/>
              <a:gd name="connsiteY24" fmla="*/ 4173444 h 6272210"/>
              <a:gd name="connsiteX25" fmla="*/ 7335300 w 7899850"/>
              <a:gd name="connsiteY25" fmla="*/ 4855526 h 6272210"/>
              <a:gd name="connsiteX26" fmla="*/ 7318237 w 7899850"/>
              <a:gd name="connsiteY26" fmla="*/ 4986213 h 6272210"/>
              <a:gd name="connsiteX27" fmla="*/ 5472416 w 7899850"/>
              <a:gd name="connsiteY27" fmla="*/ 6084635 h 6272210"/>
              <a:gd name="connsiteX28" fmla="*/ 5421150 w 7899850"/>
              <a:gd name="connsiteY28" fmla="*/ 6040228 h 6272210"/>
              <a:gd name="connsiteX29" fmla="*/ 4796928 w 7899850"/>
              <a:gd name="connsiteY29" fmla="*/ 4817809 h 6272210"/>
              <a:gd name="connsiteX30" fmla="*/ 4543454 w 7899850"/>
              <a:gd name="connsiteY30" fmla="*/ 3629151 h 6272210"/>
              <a:gd name="connsiteX31" fmla="*/ 4062242 w 7899850"/>
              <a:gd name="connsiteY31" fmla="*/ 1609249 h 6272210"/>
              <a:gd name="connsiteX32" fmla="*/ 3469705 w 7899850"/>
              <a:gd name="connsiteY32" fmla="*/ 920011 h 6272210"/>
              <a:gd name="connsiteX33" fmla="*/ 3021394 w 7899850"/>
              <a:gd name="connsiteY33" fmla="*/ 1502943 h 6272210"/>
              <a:gd name="connsiteX34" fmla="*/ 2777241 w 7899850"/>
              <a:gd name="connsiteY34" fmla="*/ 3027007 h 6272210"/>
              <a:gd name="connsiteX35" fmla="*/ 2757169 w 7899850"/>
              <a:gd name="connsiteY35" fmla="*/ 3231091 h 6272210"/>
              <a:gd name="connsiteX36" fmla="*/ 2729857 w 7899850"/>
              <a:gd name="connsiteY36" fmla="*/ 3509152 h 6272210"/>
              <a:gd name="connsiteX37" fmla="*/ 2024275 w 7899850"/>
              <a:gd name="connsiteY37" fmla="*/ 5849908 h 6272210"/>
              <a:gd name="connsiteX38" fmla="*/ 701282 w 7899850"/>
              <a:gd name="connsiteY38" fmla="*/ 6262162 h 6272210"/>
              <a:gd name="connsiteX39" fmla="*/ 0 w 7899850"/>
              <a:gd name="connsiteY39" fmla="*/ 6116142 h 6272210"/>
              <a:gd name="connsiteX40" fmla="*/ 304154 w 7899850"/>
              <a:gd name="connsiteY40" fmla="*/ 5250490 h 6272210"/>
              <a:gd name="connsiteX41" fmla="*/ 302864 w 7899850"/>
              <a:gd name="connsiteY41" fmla="*/ 5250060 h 6272210"/>
              <a:gd name="connsiteX42" fmla="*/ 798054 w 7899850"/>
              <a:gd name="connsiteY42" fmla="*/ 5349558 h 6272210"/>
              <a:gd name="connsiteX43" fmla="*/ 1347868 w 7899850"/>
              <a:gd name="connsiteY43" fmla="*/ 5229990 h 6272210"/>
              <a:gd name="connsiteX44" fmla="*/ 1816536 w 7899850"/>
              <a:gd name="connsiteY44" fmla="*/ 3420551 h 6272210"/>
              <a:gd name="connsiteX45" fmla="*/ 1844206 w 7899850"/>
              <a:gd name="connsiteY45" fmla="*/ 3139193 h 6272210"/>
              <a:gd name="connsiteX46" fmla="*/ 1863990 w 7899850"/>
              <a:gd name="connsiteY46" fmla="*/ 2938264 h 6272210"/>
              <a:gd name="connsiteX47" fmla="*/ 2146567 w 7899850"/>
              <a:gd name="connsiteY47" fmla="*/ 1226101 h 6272210"/>
              <a:gd name="connsiteX48" fmla="*/ 2546061 w 7899850"/>
              <a:gd name="connsiteY48" fmla="*/ 455573 h 6272210"/>
              <a:gd name="connsiteX49" fmla="*/ 2914031 w 7899850"/>
              <a:gd name="connsiteY49" fmla="*/ 150989 h 627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899850" h="6272210">
                <a:moveTo>
                  <a:pt x="7428488" y="166170"/>
                </a:moveTo>
                <a:lnTo>
                  <a:pt x="7899850" y="958260"/>
                </a:lnTo>
                <a:lnTo>
                  <a:pt x="7823366" y="1025096"/>
                </a:lnTo>
                <a:cubicBezTo>
                  <a:pt x="7797048" y="1051281"/>
                  <a:pt x="7771866" y="1079763"/>
                  <a:pt x="7748000" y="1110690"/>
                </a:cubicBezTo>
                <a:cubicBezTo>
                  <a:pt x="7469563" y="1471491"/>
                  <a:pt x="7398382" y="2235714"/>
                  <a:pt x="7379195" y="3041309"/>
                </a:cubicBezTo>
                <a:lnTo>
                  <a:pt x="7376861" y="3199232"/>
                </a:lnTo>
                <a:lnTo>
                  <a:pt x="6552560" y="1814053"/>
                </a:lnTo>
                <a:lnTo>
                  <a:pt x="6592917" y="1586672"/>
                </a:lnTo>
                <a:cubicBezTo>
                  <a:pt x="6682942" y="1143678"/>
                  <a:pt x="6822562" y="808132"/>
                  <a:pt x="7021700" y="550123"/>
                </a:cubicBezTo>
                <a:cubicBezTo>
                  <a:pt x="7136753" y="401066"/>
                  <a:pt x="7270837" y="274066"/>
                  <a:pt x="7421436" y="170497"/>
                </a:cubicBezTo>
                <a:close/>
                <a:moveTo>
                  <a:pt x="2914031" y="150989"/>
                </a:moveTo>
                <a:cubicBezTo>
                  <a:pt x="3049603" y="76456"/>
                  <a:pt x="3197773" y="29091"/>
                  <a:pt x="3357591" y="9414"/>
                </a:cubicBezTo>
                <a:cubicBezTo>
                  <a:pt x="3736152" y="-37109"/>
                  <a:pt x="4087976" y="89413"/>
                  <a:pt x="4374997" y="375430"/>
                </a:cubicBezTo>
                <a:cubicBezTo>
                  <a:pt x="4585962" y="585607"/>
                  <a:pt x="4763380" y="880513"/>
                  <a:pt x="4917427" y="1277068"/>
                </a:cubicBezTo>
                <a:cubicBezTo>
                  <a:pt x="5172119" y="1932686"/>
                  <a:pt x="5317924" y="2748230"/>
                  <a:pt x="5446596" y="3467719"/>
                </a:cubicBezTo>
                <a:cubicBezTo>
                  <a:pt x="5523083" y="3895455"/>
                  <a:pt x="5595340" y="4299464"/>
                  <a:pt x="5671826" y="4541611"/>
                </a:cubicBezTo>
                <a:cubicBezTo>
                  <a:pt x="5841860" y="5079955"/>
                  <a:pt x="5987521" y="5306404"/>
                  <a:pt x="6079850" y="5401599"/>
                </a:cubicBezTo>
                <a:cubicBezTo>
                  <a:pt x="6142215" y="5465899"/>
                  <a:pt x="6167591" y="5462745"/>
                  <a:pt x="6209740" y="5457513"/>
                </a:cubicBezTo>
                <a:cubicBezTo>
                  <a:pt x="6210028" y="5457513"/>
                  <a:pt x="6210242" y="5457513"/>
                  <a:pt x="6210458" y="5457441"/>
                </a:cubicBezTo>
                <a:cubicBezTo>
                  <a:pt x="6226586" y="5447763"/>
                  <a:pt x="6280133" y="5387765"/>
                  <a:pt x="6331460" y="5228842"/>
                </a:cubicBezTo>
                <a:cubicBezTo>
                  <a:pt x="6399765" y="5017278"/>
                  <a:pt x="6439641" y="4717680"/>
                  <a:pt x="6450271" y="4336582"/>
                </a:cubicBezTo>
                <a:lnTo>
                  <a:pt x="6452500" y="4200882"/>
                </a:lnTo>
                <a:lnTo>
                  <a:pt x="7372375" y="3653478"/>
                </a:lnTo>
                <a:lnTo>
                  <a:pt x="7371590" y="3847284"/>
                </a:lnTo>
                <a:cubicBezTo>
                  <a:pt x="7371374" y="3954307"/>
                  <a:pt x="7371088" y="4064986"/>
                  <a:pt x="7370514" y="4173444"/>
                </a:cubicBezTo>
                <a:cubicBezTo>
                  <a:pt x="7369116" y="4424570"/>
                  <a:pt x="7357456" y="4651431"/>
                  <a:pt x="7335300" y="4855526"/>
                </a:cubicBezTo>
                <a:lnTo>
                  <a:pt x="7318237" y="4986213"/>
                </a:lnTo>
                <a:lnTo>
                  <a:pt x="5472416" y="6084635"/>
                </a:lnTo>
                <a:lnTo>
                  <a:pt x="5421150" y="6040228"/>
                </a:lnTo>
                <a:cubicBezTo>
                  <a:pt x="5180148" y="5791701"/>
                  <a:pt x="4981799" y="5403249"/>
                  <a:pt x="4796928" y="4817809"/>
                </a:cubicBezTo>
                <a:cubicBezTo>
                  <a:pt x="4702592" y="4519174"/>
                  <a:pt x="4628901" y="4106707"/>
                  <a:pt x="4543454" y="3629151"/>
                </a:cubicBezTo>
                <a:cubicBezTo>
                  <a:pt x="4422165" y="2950736"/>
                  <a:pt x="4284676" y="2181786"/>
                  <a:pt x="4062242" y="1609249"/>
                </a:cubicBezTo>
                <a:cubicBezTo>
                  <a:pt x="3874716" y="1126604"/>
                  <a:pt x="3675365" y="894707"/>
                  <a:pt x="3469705" y="920011"/>
                </a:cubicBezTo>
                <a:cubicBezTo>
                  <a:pt x="3401821" y="928326"/>
                  <a:pt x="3195228" y="953774"/>
                  <a:pt x="3021394" y="1502943"/>
                </a:cubicBezTo>
                <a:cubicBezTo>
                  <a:pt x="2882974" y="1940284"/>
                  <a:pt x="2826773" y="2517624"/>
                  <a:pt x="2777241" y="3027007"/>
                </a:cubicBezTo>
                <a:cubicBezTo>
                  <a:pt x="2770502" y="3096397"/>
                  <a:pt x="2763836" y="3164569"/>
                  <a:pt x="2757169" y="3231091"/>
                </a:cubicBezTo>
                <a:cubicBezTo>
                  <a:pt x="2747635" y="3326072"/>
                  <a:pt x="2738602" y="3419118"/>
                  <a:pt x="2729857" y="3509152"/>
                </a:cubicBezTo>
                <a:cubicBezTo>
                  <a:pt x="2634590" y="4490859"/>
                  <a:pt x="2559322" y="5266333"/>
                  <a:pt x="2024275" y="5849908"/>
                </a:cubicBezTo>
                <a:cubicBezTo>
                  <a:pt x="1819547" y="6073203"/>
                  <a:pt x="1423852" y="6326031"/>
                  <a:pt x="701282" y="6262162"/>
                </a:cubicBezTo>
                <a:cubicBezTo>
                  <a:pt x="330246" y="6229330"/>
                  <a:pt x="32688" y="6127611"/>
                  <a:pt x="0" y="6116142"/>
                </a:cubicBezTo>
                <a:lnTo>
                  <a:pt x="304154" y="5250490"/>
                </a:lnTo>
                <a:lnTo>
                  <a:pt x="302864" y="5250060"/>
                </a:lnTo>
                <a:cubicBezTo>
                  <a:pt x="305157" y="5250849"/>
                  <a:pt x="532753" y="5328483"/>
                  <a:pt x="798054" y="5349558"/>
                </a:cubicBezTo>
                <a:cubicBezTo>
                  <a:pt x="951314" y="5361744"/>
                  <a:pt x="1226508" y="5362388"/>
                  <a:pt x="1347868" y="5229990"/>
                </a:cubicBezTo>
                <a:cubicBezTo>
                  <a:pt x="1675606" y="4872431"/>
                  <a:pt x="1731663" y="4294876"/>
                  <a:pt x="1816536" y="3420551"/>
                </a:cubicBezTo>
                <a:cubicBezTo>
                  <a:pt x="1825353" y="3329728"/>
                  <a:pt x="1834457" y="3235822"/>
                  <a:pt x="1844206" y="3139193"/>
                </a:cubicBezTo>
                <a:cubicBezTo>
                  <a:pt x="1850801" y="3073674"/>
                  <a:pt x="1857324" y="3006578"/>
                  <a:pt x="1863990" y="2938264"/>
                </a:cubicBezTo>
                <a:cubicBezTo>
                  <a:pt x="1917897" y="2383862"/>
                  <a:pt x="1978972" y="1755483"/>
                  <a:pt x="2146567" y="1226101"/>
                </a:cubicBezTo>
                <a:cubicBezTo>
                  <a:pt x="2248860" y="902950"/>
                  <a:pt x="2379540" y="650911"/>
                  <a:pt x="2546061" y="455573"/>
                </a:cubicBezTo>
                <a:cubicBezTo>
                  <a:pt x="2655486" y="327223"/>
                  <a:pt x="2778459" y="225522"/>
                  <a:pt x="2914031" y="150989"/>
                </a:cubicBezTo>
                <a:close/>
              </a:path>
            </a:pathLst>
          </a:custGeom>
          <a:gradFill>
            <a:gsLst>
              <a:gs pos="8000">
                <a:schemeClr val="tx2">
                  <a:alpha val="0"/>
                </a:schemeClr>
              </a:gs>
              <a:gs pos="54000">
                <a:schemeClr val="tx2"/>
              </a:gs>
              <a:gs pos="100000">
                <a:schemeClr val="tx2"/>
              </a:gs>
            </a:gsLst>
            <a:lin ang="0" scaled="0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>
              <a:latin typeface="Jost Regular" pitchFamily="2" charset="0"/>
            </a:endParaRPr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id="{6AE9F39D-787F-3A5C-11F9-B5F56EC36201}"/>
              </a:ext>
            </a:extLst>
          </p:cNvPr>
          <p:cNvSpPr/>
          <p:nvPr/>
        </p:nvSpPr>
        <p:spPr>
          <a:xfrm>
            <a:off x="433387" y="1720520"/>
            <a:ext cx="513669" cy="36000"/>
          </a:xfrm>
          <a:custGeom>
            <a:avLst/>
            <a:gdLst>
              <a:gd name="connsiteX0" fmla="*/ 0 w 513669"/>
              <a:gd name="connsiteY0" fmla="*/ 0 h 36000"/>
              <a:gd name="connsiteX1" fmla="*/ 513669 w 513669"/>
              <a:gd name="connsiteY1" fmla="*/ 0 h 36000"/>
              <a:gd name="connsiteX2" fmla="*/ 513669 w 513669"/>
              <a:gd name="connsiteY2" fmla="*/ 36000 h 36000"/>
              <a:gd name="connsiteX3" fmla="*/ 0 w 513669"/>
              <a:gd name="connsiteY3" fmla="*/ 36000 h 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669" h="36000">
                <a:moveTo>
                  <a:pt x="0" y="0"/>
                </a:moveTo>
                <a:lnTo>
                  <a:pt x="513669" y="0"/>
                </a:lnTo>
                <a:lnTo>
                  <a:pt x="513669" y="36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00409F4-871C-AC2D-C8E2-C791DFD37B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6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0596565" cy="5740401"/>
          </a:xfrm>
          <a:custGeom>
            <a:avLst/>
            <a:gdLst>
              <a:gd name="connsiteX0" fmla="*/ 0 w 11052000"/>
              <a:gd name="connsiteY0" fmla="*/ 0 h 5759116"/>
              <a:gd name="connsiteX1" fmla="*/ 11052000 w 11052000"/>
              <a:gd name="connsiteY1" fmla="*/ 0 h 5759116"/>
              <a:gd name="connsiteX2" fmla="*/ 11052000 w 11052000"/>
              <a:gd name="connsiteY2" fmla="*/ 5759116 h 5759116"/>
              <a:gd name="connsiteX3" fmla="*/ 0 w 11052000"/>
              <a:gd name="connsiteY3" fmla="*/ 5759116 h 575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2000" h="5759116">
                <a:moveTo>
                  <a:pt x="0" y="0"/>
                </a:moveTo>
                <a:lnTo>
                  <a:pt x="11052000" y="0"/>
                </a:lnTo>
                <a:lnTo>
                  <a:pt x="11052000" y="5759116"/>
                </a:lnTo>
                <a:lnTo>
                  <a:pt x="0" y="5759116"/>
                </a:lnTo>
                <a:close/>
              </a:path>
            </a:pathLst>
          </a:cu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B92CD60-ECC5-3A71-4686-8E8D6AA06485}"/>
              </a:ext>
            </a:extLst>
          </p:cNvPr>
          <p:cNvGrpSpPr/>
          <p:nvPr/>
        </p:nvGrpSpPr>
        <p:grpSpPr>
          <a:xfrm>
            <a:off x="433391" y="6019236"/>
            <a:ext cx="2176462" cy="489583"/>
            <a:chOff x="433388" y="6066064"/>
            <a:chExt cx="2470474" cy="555719"/>
          </a:xfrm>
        </p:grpSpPr>
        <p:sp>
          <p:nvSpPr>
            <p:cNvPr id="6" name="Titre 1">
              <a:hlinkClick r:id="rId4"/>
              <a:extLst>
                <a:ext uri="{FF2B5EF4-FFF2-40B4-BE49-F238E27FC236}">
                  <a16:creationId xmlns:a16="http://schemas.microsoft.com/office/drawing/2014/main" id="{DE64DE90-88D8-9A56-1D1E-62AF8143007A}"/>
                </a:ext>
              </a:extLst>
            </p:cNvPr>
            <p:cNvSpPr txBox="1">
              <a:spLocks/>
            </p:cNvSpPr>
            <p:nvPr/>
          </p:nvSpPr>
          <p:spPr>
            <a:xfrm>
              <a:off x="433388" y="6066064"/>
              <a:ext cx="2470474" cy="555719"/>
            </a:xfrm>
            <a:prstGeom prst="roundRect">
              <a:avLst>
                <a:gd name="adj" fmla="val 50000"/>
              </a:avLst>
            </a:prstGeom>
            <a:solidFill>
              <a:srgbClr val="FF1911"/>
            </a:solidFill>
          </p:spPr>
          <p:txBody>
            <a:bodyPr lIns="216000" tIns="0" rIns="0" bIns="0" anchor="ctr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ost Regular" pitchFamily="2" charset="0"/>
                  <a:ea typeface="Jost Regular" pitchFamily="2" charset="0"/>
                  <a:cs typeface="+mj-cs"/>
                </a:rPr>
                <a:t>Nexans.com</a:t>
              </a:r>
              <a:endPara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Regular" pitchFamily="2" charset="0"/>
                <a:ea typeface="Jost Regular" pitchFamily="2" charset="0"/>
                <a:cs typeface="+mj-cs"/>
              </a:endParaRPr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D76F8485-8B1A-71DC-256B-399B74D1BE36}"/>
                </a:ext>
              </a:extLst>
            </p:cNvPr>
            <p:cNvGrpSpPr/>
            <p:nvPr/>
          </p:nvGrpSpPr>
          <p:grpSpPr>
            <a:xfrm>
              <a:off x="2130378" y="6119184"/>
              <a:ext cx="692342" cy="449478"/>
              <a:chOff x="2440719" y="6119184"/>
              <a:chExt cx="692342" cy="449478"/>
            </a:xfrm>
          </p:grpSpPr>
          <p:sp>
            <p:nvSpPr>
              <p:cNvPr id="9" name="Titre 1">
                <a:hlinkClick r:id="rId4"/>
                <a:extLst>
                  <a:ext uri="{FF2B5EF4-FFF2-40B4-BE49-F238E27FC236}">
                    <a16:creationId xmlns:a16="http://schemas.microsoft.com/office/drawing/2014/main" id="{A6FB99FE-A3B0-861E-4704-B6C128FFB93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40719" y="6119184"/>
                <a:ext cx="692342" cy="449478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216000" tIns="0" rIns="0" bIns="0" anchor="ctr" anchorCtr="0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ost Regular" pitchFamily="2" charset="0"/>
                  <a:ea typeface="Jost Regular" pitchFamily="2" charset="0"/>
                  <a:cs typeface="+mj-cs"/>
                </a:endParaRPr>
              </a:p>
            </p:txBody>
          </p:sp>
          <p:sp>
            <p:nvSpPr>
              <p:cNvPr id="10" name="Graphique 17">
                <a:extLst>
                  <a:ext uri="{FF2B5EF4-FFF2-40B4-BE49-F238E27FC236}">
                    <a16:creationId xmlns:a16="http://schemas.microsoft.com/office/drawing/2014/main" id="{8EBB0393-26C7-4356-BCE1-A718F815DB43}"/>
                  </a:ext>
                </a:extLst>
              </p:cNvPr>
              <p:cNvSpPr/>
              <p:nvPr/>
            </p:nvSpPr>
            <p:spPr>
              <a:xfrm>
                <a:off x="2631909" y="6231209"/>
                <a:ext cx="309962" cy="225429"/>
              </a:xfrm>
              <a:custGeom>
                <a:avLst/>
                <a:gdLst>
                  <a:gd name="connsiteX0" fmla="*/ 4410863 w 4470356"/>
                  <a:gd name="connsiteY0" fmla="*/ 1479441 h 3251199"/>
                  <a:gd name="connsiteX1" fmla="*/ 2988462 w 4470356"/>
                  <a:gd name="connsiteY1" fmla="*/ 57041 h 3251199"/>
                  <a:gd name="connsiteX2" fmla="*/ 2701138 w 4470356"/>
                  <a:gd name="connsiteY2" fmla="*/ 62035 h 3251199"/>
                  <a:gd name="connsiteX3" fmla="*/ 2701138 w 4470356"/>
                  <a:gd name="connsiteY3" fmla="*/ 344366 h 3251199"/>
                  <a:gd name="connsiteX4" fmla="*/ 3776675 w 4470356"/>
                  <a:gd name="connsiteY4" fmla="*/ 1419903 h 3251199"/>
                  <a:gd name="connsiteX5" fmla="*/ 203200 w 4470356"/>
                  <a:gd name="connsiteY5" fmla="*/ 1419903 h 3251199"/>
                  <a:gd name="connsiteX6" fmla="*/ 0 w 4470356"/>
                  <a:gd name="connsiteY6" fmla="*/ 1623103 h 3251199"/>
                  <a:gd name="connsiteX7" fmla="*/ 203200 w 4470356"/>
                  <a:gd name="connsiteY7" fmla="*/ 1826303 h 3251199"/>
                  <a:gd name="connsiteX8" fmla="*/ 3776675 w 4470356"/>
                  <a:gd name="connsiteY8" fmla="*/ 1826303 h 3251199"/>
                  <a:gd name="connsiteX9" fmla="*/ 2701138 w 4470356"/>
                  <a:gd name="connsiteY9" fmla="*/ 2901841 h 3251199"/>
                  <a:gd name="connsiteX10" fmla="*/ 2696144 w 4470356"/>
                  <a:gd name="connsiteY10" fmla="*/ 3189165 h 3251199"/>
                  <a:gd name="connsiteX11" fmla="*/ 2983469 w 4470356"/>
                  <a:gd name="connsiteY11" fmla="*/ 3194159 h 3251199"/>
                  <a:gd name="connsiteX12" fmla="*/ 2988462 w 4470356"/>
                  <a:gd name="connsiteY12" fmla="*/ 3189165 h 3251199"/>
                  <a:gd name="connsiteX13" fmla="*/ 4410863 w 4470356"/>
                  <a:gd name="connsiteY13" fmla="*/ 1766766 h 3251199"/>
                  <a:gd name="connsiteX14" fmla="*/ 4410863 w 4470356"/>
                  <a:gd name="connsiteY14" fmla="*/ 1479441 h 3251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70356" h="3251199">
                    <a:moveTo>
                      <a:pt x="4410863" y="1479441"/>
                    </a:moveTo>
                    <a:lnTo>
                      <a:pt x="2988462" y="57041"/>
                    </a:lnTo>
                    <a:cubicBezTo>
                      <a:pt x="2907741" y="-20923"/>
                      <a:pt x="2779101" y="-18687"/>
                      <a:pt x="2701138" y="62035"/>
                    </a:cubicBezTo>
                    <a:cubicBezTo>
                      <a:pt x="2625083" y="140779"/>
                      <a:pt x="2625083" y="265621"/>
                      <a:pt x="2701138" y="344366"/>
                    </a:cubicBezTo>
                    <a:lnTo>
                      <a:pt x="3776675" y="1419903"/>
                    </a:lnTo>
                    <a:lnTo>
                      <a:pt x="203200" y="1419903"/>
                    </a:lnTo>
                    <a:cubicBezTo>
                      <a:pt x="90976" y="1419903"/>
                      <a:pt x="0" y="1510879"/>
                      <a:pt x="0" y="1623103"/>
                    </a:cubicBezTo>
                    <a:cubicBezTo>
                      <a:pt x="0" y="1735328"/>
                      <a:pt x="90976" y="1826303"/>
                      <a:pt x="203200" y="1826303"/>
                    </a:cubicBezTo>
                    <a:lnTo>
                      <a:pt x="3776675" y="1826303"/>
                    </a:lnTo>
                    <a:lnTo>
                      <a:pt x="2701138" y="2901841"/>
                    </a:lnTo>
                    <a:cubicBezTo>
                      <a:pt x="2620416" y="2979804"/>
                      <a:pt x="2618180" y="3108444"/>
                      <a:pt x="2696144" y="3189165"/>
                    </a:cubicBezTo>
                    <a:cubicBezTo>
                      <a:pt x="2774107" y="3269887"/>
                      <a:pt x="2902747" y="3272123"/>
                      <a:pt x="2983469" y="3194159"/>
                    </a:cubicBezTo>
                    <a:cubicBezTo>
                      <a:pt x="2985162" y="3192524"/>
                      <a:pt x="2986827" y="3190859"/>
                      <a:pt x="2988462" y="3189165"/>
                    </a:cubicBezTo>
                    <a:lnTo>
                      <a:pt x="4410863" y="1766766"/>
                    </a:lnTo>
                    <a:cubicBezTo>
                      <a:pt x="4490189" y="1687416"/>
                      <a:pt x="4490189" y="1558790"/>
                      <a:pt x="4410863" y="1479441"/>
                    </a:cubicBezTo>
                    <a:close/>
                  </a:path>
                </a:pathLst>
              </a:custGeom>
              <a:solidFill>
                <a:srgbClr val="FF1911"/>
              </a:solidFill>
              <a:ln w="203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11" name="Forme libre : forme 10">
            <a:extLst>
              <a:ext uri="{FF2B5EF4-FFF2-40B4-BE49-F238E27FC236}">
                <a16:creationId xmlns:a16="http://schemas.microsoft.com/office/drawing/2014/main" id="{2074CA47-97C1-0FCE-3D60-D8A53B6F12A2}"/>
              </a:ext>
            </a:extLst>
          </p:cNvPr>
          <p:cNvSpPr/>
          <p:nvPr/>
        </p:nvSpPr>
        <p:spPr>
          <a:xfrm rot="1845377">
            <a:off x="3733981" y="409492"/>
            <a:ext cx="7899850" cy="6272210"/>
          </a:xfrm>
          <a:custGeom>
            <a:avLst/>
            <a:gdLst>
              <a:gd name="connsiteX0" fmla="*/ 7428488 w 7899850"/>
              <a:gd name="connsiteY0" fmla="*/ 166170 h 6272210"/>
              <a:gd name="connsiteX1" fmla="*/ 7899850 w 7899850"/>
              <a:gd name="connsiteY1" fmla="*/ 958260 h 6272210"/>
              <a:gd name="connsiteX2" fmla="*/ 7823366 w 7899850"/>
              <a:gd name="connsiteY2" fmla="*/ 1025096 h 6272210"/>
              <a:gd name="connsiteX3" fmla="*/ 7748000 w 7899850"/>
              <a:gd name="connsiteY3" fmla="*/ 1110690 h 6272210"/>
              <a:gd name="connsiteX4" fmla="*/ 7379195 w 7899850"/>
              <a:gd name="connsiteY4" fmla="*/ 3041309 h 6272210"/>
              <a:gd name="connsiteX5" fmla="*/ 7376861 w 7899850"/>
              <a:gd name="connsiteY5" fmla="*/ 3199232 h 6272210"/>
              <a:gd name="connsiteX6" fmla="*/ 6552560 w 7899850"/>
              <a:gd name="connsiteY6" fmla="*/ 1814053 h 6272210"/>
              <a:gd name="connsiteX7" fmla="*/ 6592917 w 7899850"/>
              <a:gd name="connsiteY7" fmla="*/ 1586672 h 6272210"/>
              <a:gd name="connsiteX8" fmla="*/ 7021700 w 7899850"/>
              <a:gd name="connsiteY8" fmla="*/ 550123 h 6272210"/>
              <a:gd name="connsiteX9" fmla="*/ 7421436 w 7899850"/>
              <a:gd name="connsiteY9" fmla="*/ 170497 h 6272210"/>
              <a:gd name="connsiteX10" fmla="*/ 2914031 w 7899850"/>
              <a:gd name="connsiteY10" fmla="*/ 150989 h 6272210"/>
              <a:gd name="connsiteX11" fmla="*/ 3357591 w 7899850"/>
              <a:gd name="connsiteY11" fmla="*/ 9414 h 6272210"/>
              <a:gd name="connsiteX12" fmla="*/ 4374997 w 7899850"/>
              <a:gd name="connsiteY12" fmla="*/ 375430 h 6272210"/>
              <a:gd name="connsiteX13" fmla="*/ 4917427 w 7899850"/>
              <a:gd name="connsiteY13" fmla="*/ 1277068 h 6272210"/>
              <a:gd name="connsiteX14" fmla="*/ 5446596 w 7899850"/>
              <a:gd name="connsiteY14" fmla="*/ 3467719 h 6272210"/>
              <a:gd name="connsiteX15" fmla="*/ 5671826 w 7899850"/>
              <a:gd name="connsiteY15" fmla="*/ 4541611 h 6272210"/>
              <a:gd name="connsiteX16" fmla="*/ 6079850 w 7899850"/>
              <a:gd name="connsiteY16" fmla="*/ 5401599 h 6272210"/>
              <a:gd name="connsiteX17" fmla="*/ 6209740 w 7899850"/>
              <a:gd name="connsiteY17" fmla="*/ 5457513 h 6272210"/>
              <a:gd name="connsiteX18" fmla="*/ 6210458 w 7899850"/>
              <a:gd name="connsiteY18" fmla="*/ 5457441 h 6272210"/>
              <a:gd name="connsiteX19" fmla="*/ 6331460 w 7899850"/>
              <a:gd name="connsiteY19" fmla="*/ 5228842 h 6272210"/>
              <a:gd name="connsiteX20" fmla="*/ 6450271 w 7899850"/>
              <a:gd name="connsiteY20" fmla="*/ 4336582 h 6272210"/>
              <a:gd name="connsiteX21" fmla="*/ 6452500 w 7899850"/>
              <a:gd name="connsiteY21" fmla="*/ 4200882 h 6272210"/>
              <a:gd name="connsiteX22" fmla="*/ 7372375 w 7899850"/>
              <a:gd name="connsiteY22" fmla="*/ 3653478 h 6272210"/>
              <a:gd name="connsiteX23" fmla="*/ 7371590 w 7899850"/>
              <a:gd name="connsiteY23" fmla="*/ 3847284 h 6272210"/>
              <a:gd name="connsiteX24" fmla="*/ 7370514 w 7899850"/>
              <a:gd name="connsiteY24" fmla="*/ 4173444 h 6272210"/>
              <a:gd name="connsiteX25" fmla="*/ 7335300 w 7899850"/>
              <a:gd name="connsiteY25" fmla="*/ 4855526 h 6272210"/>
              <a:gd name="connsiteX26" fmla="*/ 7318237 w 7899850"/>
              <a:gd name="connsiteY26" fmla="*/ 4986213 h 6272210"/>
              <a:gd name="connsiteX27" fmla="*/ 5472416 w 7899850"/>
              <a:gd name="connsiteY27" fmla="*/ 6084635 h 6272210"/>
              <a:gd name="connsiteX28" fmla="*/ 5421150 w 7899850"/>
              <a:gd name="connsiteY28" fmla="*/ 6040228 h 6272210"/>
              <a:gd name="connsiteX29" fmla="*/ 4796928 w 7899850"/>
              <a:gd name="connsiteY29" fmla="*/ 4817809 h 6272210"/>
              <a:gd name="connsiteX30" fmla="*/ 4543454 w 7899850"/>
              <a:gd name="connsiteY30" fmla="*/ 3629151 h 6272210"/>
              <a:gd name="connsiteX31" fmla="*/ 4062242 w 7899850"/>
              <a:gd name="connsiteY31" fmla="*/ 1609249 h 6272210"/>
              <a:gd name="connsiteX32" fmla="*/ 3469705 w 7899850"/>
              <a:gd name="connsiteY32" fmla="*/ 920011 h 6272210"/>
              <a:gd name="connsiteX33" fmla="*/ 3021394 w 7899850"/>
              <a:gd name="connsiteY33" fmla="*/ 1502943 h 6272210"/>
              <a:gd name="connsiteX34" fmla="*/ 2777241 w 7899850"/>
              <a:gd name="connsiteY34" fmla="*/ 3027007 h 6272210"/>
              <a:gd name="connsiteX35" fmla="*/ 2757169 w 7899850"/>
              <a:gd name="connsiteY35" fmla="*/ 3231091 h 6272210"/>
              <a:gd name="connsiteX36" fmla="*/ 2729857 w 7899850"/>
              <a:gd name="connsiteY36" fmla="*/ 3509152 h 6272210"/>
              <a:gd name="connsiteX37" fmla="*/ 2024275 w 7899850"/>
              <a:gd name="connsiteY37" fmla="*/ 5849908 h 6272210"/>
              <a:gd name="connsiteX38" fmla="*/ 701282 w 7899850"/>
              <a:gd name="connsiteY38" fmla="*/ 6262162 h 6272210"/>
              <a:gd name="connsiteX39" fmla="*/ 0 w 7899850"/>
              <a:gd name="connsiteY39" fmla="*/ 6116142 h 6272210"/>
              <a:gd name="connsiteX40" fmla="*/ 304154 w 7899850"/>
              <a:gd name="connsiteY40" fmla="*/ 5250490 h 6272210"/>
              <a:gd name="connsiteX41" fmla="*/ 302864 w 7899850"/>
              <a:gd name="connsiteY41" fmla="*/ 5250060 h 6272210"/>
              <a:gd name="connsiteX42" fmla="*/ 798054 w 7899850"/>
              <a:gd name="connsiteY42" fmla="*/ 5349558 h 6272210"/>
              <a:gd name="connsiteX43" fmla="*/ 1347868 w 7899850"/>
              <a:gd name="connsiteY43" fmla="*/ 5229990 h 6272210"/>
              <a:gd name="connsiteX44" fmla="*/ 1816536 w 7899850"/>
              <a:gd name="connsiteY44" fmla="*/ 3420551 h 6272210"/>
              <a:gd name="connsiteX45" fmla="*/ 1844206 w 7899850"/>
              <a:gd name="connsiteY45" fmla="*/ 3139193 h 6272210"/>
              <a:gd name="connsiteX46" fmla="*/ 1863990 w 7899850"/>
              <a:gd name="connsiteY46" fmla="*/ 2938264 h 6272210"/>
              <a:gd name="connsiteX47" fmla="*/ 2146567 w 7899850"/>
              <a:gd name="connsiteY47" fmla="*/ 1226101 h 6272210"/>
              <a:gd name="connsiteX48" fmla="*/ 2546061 w 7899850"/>
              <a:gd name="connsiteY48" fmla="*/ 455573 h 6272210"/>
              <a:gd name="connsiteX49" fmla="*/ 2914031 w 7899850"/>
              <a:gd name="connsiteY49" fmla="*/ 150989 h 627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899850" h="6272210">
                <a:moveTo>
                  <a:pt x="7428488" y="166170"/>
                </a:moveTo>
                <a:lnTo>
                  <a:pt x="7899850" y="958260"/>
                </a:lnTo>
                <a:lnTo>
                  <a:pt x="7823366" y="1025096"/>
                </a:lnTo>
                <a:cubicBezTo>
                  <a:pt x="7797048" y="1051281"/>
                  <a:pt x="7771866" y="1079763"/>
                  <a:pt x="7748000" y="1110690"/>
                </a:cubicBezTo>
                <a:cubicBezTo>
                  <a:pt x="7469563" y="1471491"/>
                  <a:pt x="7398382" y="2235714"/>
                  <a:pt x="7379195" y="3041309"/>
                </a:cubicBezTo>
                <a:lnTo>
                  <a:pt x="7376861" y="3199232"/>
                </a:lnTo>
                <a:lnTo>
                  <a:pt x="6552560" y="1814053"/>
                </a:lnTo>
                <a:lnTo>
                  <a:pt x="6592917" y="1586672"/>
                </a:lnTo>
                <a:cubicBezTo>
                  <a:pt x="6682942" y="1143678"/>
                  <a:pt x="6822562" y="808132"/>
                  <a:pt x="7021700" y="550123"/>
                </a:cubicBezTo>
                <a:cubicBezTo>
                  <a:pt x="7136753" y="401066"/>
                  <a:pt x="7270837" y="274066"/>
                  <a:pt x="7421436" y="170497"/>
                </a:cubicBezTo>
                <a:close/>
                <a:moveTo>
                  <a:pt x="2914031" y="150989"/>
                </a:moveTo>
                <a:cubicBezTo>
                  <a:pt x="3049603" y="76456"/>
                  <a:pt x="3197773" y="29091"/>
                  <a:pt x="3357591" y="9414"/>
                </a:cubicBezTo>
                <a:cubicBezTo>
                  <a:pt x="3736152" y="-37109"/>
                  <a:pt x="4087976" y="89413"/>
                  <a:pt x="4374997" y="375430"/>
                </a:cubicBezTo>
                <a:cubicBezTo>
                  <a:pt x="4585962" y="585607"/>
                  <a:pt x="4763380" y="880513"/>
                  <a:pt x="4917427" y="1277068"/>
                </a:cubicBezTo>
                <a:cubicBezTo>
                  <a:pt x="5172119" y="1932686"/>
                  <a:pt x="5317924" y="2748230"/>
                  <a:pt x="5446596" y="3467719"/>
                </a:cubicBezTo>
                <a:cubicBezTo>
                  <a:pt x="5523083" y="3895455"/>
                  <a:pt x="5595340" y="4299464"/>
                  <a:pt x="5671826" y="4541611"/>
                </a:cubicBezTo>
                <a:cubicBezTo>
                  <a:pt x="5841860" y="5079955"/>
                  <a:pt x="5987521" y="5306404"/>
                  <a:pt x="6079850" y="5401599"/>
                </a:cubicBezTo>
                <a:cubicBezTo>
                  <a:pt x="6142215" y="5465899"/>
                  <a:pt x="6167591" y="5462745"/>
                  <a:pt x="6209740" y="5457513"/>
                </a:cubicBezTo>
                <a:cubicBezTo>
                  <a:pt x="6210028" y="5457513"/>
                  <a:pt x="6210242" y="5457513"/>
                  <a:pt x="6210458" y="5457441"/>
                </a:cubicBezTo>
                <a:cubicBezTo>
                  <a:pt x="6226586" y="5447763"/>
                  <a:pt x="6280133" y="5387765"/>
                  <a:pt x="6331460" y="5228842"/>
                </a:cubicBezTo>
                <a:cubicBezTo>
                  <a:pt x="6399765" y="5017278"/>
                  <a:pt x="6439641" y="4717680"/>
                  <a:pt x="6450271" y="4336582"/>
                </a:cubicBezTo>
                <a:lnTo>
                  <a:pt x="6452500" y="4200882"/>
                </a:lnTo>
                <a:lnTo>
                  <a:pt x="7372375" y="3653478"/>
                </a:lnTo>
                <a:lnTo>
                  <a:pt x="7371590" y="3847284"/>
                </a:lnTo>
                <a:cubicBezTo>
                  <a:pt x="7371374" y="3954307"/>
                  <a:pt x="7371088" y="4064986"/>
                  <a:pt x="7370514" y="4173444"/>
                </a:cubicBezTo>
                <a:cubicBezTo>
                  <a:pt x="7369116" y="4424570"/>
                  <a:pt x="7357456" y="4651431"/>
                  <a:pt x="7335300" y="4855526"/>
                </a:cubicBezTo>
                <a:lnTo>
                  <a:pt x="7318237" y="4986213"/>
                </a:lnTo>
                <a:lnTo>
                  <a:pt x="5472416" y="6084635"/>
                </a:lnTo>
                <a:lnTo>
                  <a:pt x="5421150" y="6040228"/>
                </a:lnTo>
                <a:cubicBezTo>
                  <a:pt x="5180148" y="5791701"/>
                  <a:pt x="4981799" y="5403249"/>
                  <a:pt x="4796928" y="4817809"/>
                </a:cubicBezTo>
                <a:cubicBezTo>
                  <a:pt x="4702592" y="4519174"/>
                  <a:pt x="4628901" y="4106707"/>
                  <a:pt x="4543454" y="3629151"/>
                </a:cubicBezTo>
                <a:cubicBezTo>
                  <a:pt x="4422165" y="2950736"/>
                  <a:pt x="4284676" y="2181786"/>
                  <a:pt x="4062242" y="1609249"/>
                </a:cubicBezTo>
                <a:cubicBezTo>
                  <a:pt x="3874716" y="1126604"/>
                  <a:pt x="3675365" y="894707"/>
                  <a:pt x="3469705" y="920011"/>
                </a:cubicBezTo>
                <a:cubicBezTo>
                  <a:pt x="3401821" y="928326"/>
                  <a:pt x="3195228" y="953774"/>
                  <a:pt x="3021394" y="1502943"/>
                </a:cubicBezTo>
                <a:cubicBezTo>
                  <a:pt x="2882974" y="1940284"/>
                  <a:pt x="2826773" y="2517624"/>
                  <a:pt x="2777241" y="3027007"/>
                </a:cubicBezTo>
                <a:cubicBezTo>
                  <a:pt x="2770502" y="3096397"/>
                  <a:pt x="2763836" y="3164569"/>
                  <a:pt x="2757169" y="3231091"/>
                </a:cubicBezTo>
                <a:cubicBezTo>
                  <a:pt x="2747635" y="3326072"/>
                  <a:pt x="2738602" y="3419118"/>
                  <a:pt x="2729857" y="3509152"/>
                </a:cubicBezTo>
                <a:cubicBezTo>
                  <a:pt x="2634590" y="4490859"/>
                  <a:pt x="2559322" y="5266333"/>
                  <a:pt x="2024275" y="5849908"/>
                </a:cubicBezTo>
                <a:cubicBezTo>
                  <a:pt x="1819547" y="6073203"/>
                  <a:pt x="1423852" y="6326031"/>
                  <a:pt x="701282" y="6262162"/>
                </a:cubicBezTo>
                <a:cubicBezTo>
                  <a:pt x="330246" y="6229330"/>
                  <a:pt x="32688" y="6127611"/>
                  <a:pt x="0" y="6116142"/>
                </a:cubicBezTo>
                <a:lnTo>
                  <a:pt x="304154" y="5250490"/>
                </a:lnTo>
                <a:lnTo>
                  <a:pt x="302864" y="5250060"/>
                </a:lnTo>
                <a:cubicBezTo>
                  <a:pt x="305157" y="5250849"/>
                  <a:pt x="532753" y="5328483"/>
                  <a:pt x="798054" y="5349558"/>
                </a:cubicBezTo>
                <a:cubicBezTo>
                  <a:pt x="951314" y="5361744"/>
                  <a:pt x="1226508" y="5362388"/>
                  <a:pt x="1347868" y="5229990"/>
                </a:cubicBezTo>
                <a:cubicBezTo>
                  <a:pt x="1675606" y="4872431"/>
                  <a:pt x="1731663" y="4294876"/>
                  <a:pt x="1816536" y="3420551"/>
                </a:cubicBezTo>
                <a:cubicBezTo>
                  <a:pt x="1825353" y="3329728"/>
                  <a:pt x="1834457" y="3235822"/>
                  <a:pt x="1844206" y="3139193"/>
                </a:cubicBezTo>
                <a:cubicBezTo>
                  <a:pt x="1850801" y="3073674"/>
                  <a:pt x="1857324" y="3006578"/>
                  <a:pt x="1863990" y="2938264"/>
                </a:cubicBezTo>
                <a:cubicBezTo>
                  <a:pt x="1917897" y="2383862"/>
                  <a:pt x="1978972" y="1755483"/>
                  <a:pt x="2146567" y="1226101"/>
                </a:cubicBezTo>
                <a:cubicBezTo>
                  <a:pt x="2248860" y="902950"/>
                  <a:pt x="2379540" y="650911"/>
                  <a:pt x="2546061" y="455573"/>
                </a:cubicBezTo>
                <a:cubicBezTo>
                  <a:pt x="2655486" y="327223"/>
                  <a:pt x="2778459" y="225522"/>
                  <a:pt x="2914031" y="150989"/>
                </a:cubicBezTo>
                <a:close/>
              </a:path>
            </a:pathLst>
          </a:custGeom>
          <a:gradFill>
            <a:gsLst>
              <a:gs pos="8000">
                <a:schemeClr val="tx2">
                  <a:alpha val="0"/>
                </a:schemeClr>
              </a:gs>
              <a:gs pos="54000">
                <a:schemeClr val="tx2"/>
              </a:gs>
              <a:gs pos="100000">
                <a:schemeClr val="tx2"/>
              </a:gs>
            </a:gsLst>
            <a:lin ang="0" scaled="0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>
              <a:latin typeface="Jost Regular" pitchFamily="2" charset="0"/>
            </a:endParaRP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57232106-5315-F54D-68DF-86B9329B47B9}"/>
              </a:ext>
            </a:extLst>
          </p:cNvPr>
          <p:cNvSpPr/>
          <p:nvPr/>
        </p:nvSpPr>
        <p:spPr>
          <a:xfrm>
            <a:off x="433387" y="1720520"/>
            <a:ext cx="513669" cy="36000"/>
          </a:xfrm>
          <a:custGeom>
            <a:avLst/>
            <a:gdLst>
              <a:gd name="connsiteX0" fmla="*/ 0 w 513669"/>
              <a:gd name="connsiteY0" fmla="*/ 0 h 36000"/>
              <a:gd name="connsiteX1" fmla="*/ 513669 w 513669"/>
              <a:gd name="connsiteY1" fmla="*/ 0 h 36000"/>
              <a:gd name="connsiteX2" fmla="*/ 513669 w 513669"/>
              <a:gd name="connsiteY2" fmla="*/ 36000 h 36000"/>
              <a:gd name="connsiteX3" fmla="*/ 0 w 513669"/>
              <a:gd name="connsiteY3" fmla="*/ 36000 h 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669" h="36000">
                <a:moveTo>
                  <a:pt x="0" y="0"/>
                </a:moveTo>
                <a:lnTo>
                  <a:pt x="513669" y="0"/>
                </a:lnTo>
                <a:lnTo>
                  <a:pt x="513669" y="36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B5B7CAC-9747-928D-5715-D4F2B4519E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16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0596565" cy="5740401"/>
          </a:xfrm>
          <a:custGeom>
            <a:avLst/>
            <a:gdLst>
              <a:gd name="connsiteX0" fmla="*/ 0 w 11052000"/>
              <a:gd name="connsiteY0" fmla="*/ 0 h 5759116"/>
              <a:gd name="connsiteX1" fmla="*/ 11052000 w 11052000"/>
              <a:gd name="connsiteY1" fmla="*/ 0 h 5759116"/>
              <a:gd name="connsiteX2" fmla="*/ 11052000 w 11052000"/>
              <a:gd name="connsiteY2" fmla="*/ 5759116 h 5759116"/>
              <a:gd name="connsiteX3" fmla="*/ 0 w 11052000"/>
              <a:gd name="connsiteY3" fmla="*/ 5759116 h 575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2000" h="5759116">
                <a:moveTo>
                  <a:pt x="0" y="0"/>
                </a:moveTo>
                <a:lnTo>
                  <a:pt x="11052000" y="0"/>
                </a:lnTo>
                <a:lnTo>
                  <a:pt x="11052000" y="5759116"/>
                </a:lnTo>
                <a:lnTo>
                  <a:pt x="0" y="5759116"/>
                </a:lnTo>
                <a:close/>
              </a:path>
            </a:pathLst>
          </a:cu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C93EB187-D474-F645-8981-20EDE9BAB384}"/>
              </a:ext>
            </a:extLst>
          </p:cNvPr>
          <p:cNvGrpSpPr/>
          <p:nvPr/>
        </p:nvGrpSpPr>
        <p:grpSpPr>
          <a:xfrm>
            <a:off x="433391" y="6019236"/>
            <a:ext cx="2176462" cy="489583"/>
            <a:chOff x="433388" y="6066064"/>
            <a:chExt cx="2470474" cy="555719"/>
          </a:xfrm>
        </p:grpSpPr>
        <p:sp>
          <p:nvSpPr>
            <p:cNvPr id="17" name="Titre 1">
              <a:hlinkClick r:id="rId4"/>
              <a:extLst>
                <a:ext uri="{FF2B5EF4-FFF2-40B4-BE49-F238E27FC236}">
                  <a16:creationId xmlns:a16="http://schemas.microsoft.com/office/drawing/2014/main" id="{824F8A2A-19C1-41B5-0E43-C02BE1C5D729}"/>
                </a:ext>
              </a:extLst>
            </p:cNvPr>
            <p:cNvSpPr txBox="1">
              <a:spLocks/>
            </p:cNvSpPr>
            <p:nvPr/>
          </p:nvSpPr>
          <p:spPr>
            <a:xfrm>
              <a:off x="433388" y="6066064"/>
              <a:ext cx="2470474" cy="555719"/>
            </a:xfrm>
            <a:prstGeom prst="roundRect">
              <a:avLst>
                <a:gd name="adj" fmla="val 50000"/>
              </a:avLst>
            </a:prstGeom>
            <a:solidFill>
              <a:srgbClr val="FF1911"/>
            </a:solidFill>
          </p:spPr>
          <p:txBody>
            <a:bodyPr lIns="216000" tIns="0" rIns="0" bIns="0" anchor="ctr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ost Regular" pitchFamily="2" charset="0"/>
                  <a:ea typeface="Jost Regular" pitchFamily="2" charset="0"/>
                  <a:cs typeface="+mj-cs"/>
                </a:rPr>
                <a:t>Nexans.com</a:t>
              </a:r>
              <a:endPara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Regular" pitchFamily="2" charset="0"/>
                <a:ea typeface="Jost Regular" pitchFamily="2" charset="0"/>
                <a:cs typeface="+mj-cs"/>
              </a:endParaRPr>
            </a:p>
          </p:txBody>
        </p:sp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857C46AF-0CB8-02CE-4BDC-6AE742004D83}"/>
                </a:ext>
              </a:extLst>
            </p:cNvPr>
            <p:cNvGrpSpPr/>
            <p:nvPr/>
          </p:nvGrpSpPr>
          <p:grpSpPr>
            <a:xfrm>
              <a:off x="2130378" y="6119184"/>
              <a:ext cx="692342" cy="449478"/>
              <a:chOff x="2440719" y="6119184"/>
              <a:chExt cx="692342" cy="449478"/>
            </a:xfrm>
          </p:grpSpPr>
          <p:sp>
            <p:nvSpPr>
              <p:cNvPr id="24" name="Titre 1">
                <a:hlinkClick r:id="rId4"/>
                <a:extLst>
                  <a:ext uri="{FF2B5EF4-FFF2-40B4-BE49-F238E27FC236}">
                    <a16:creationId xmlns:a16="http://schemas.microsoft.com/office/drawing/2014/main" id="{F537550B-B21F-667C-5580-045786290B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40719" y="6119184"/>
                <a:ext cx="692342" cy="449478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216000" tIns="0" rIns="0" bIns="0" anchor="ctr" anchorCtr="0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ost Regular" pitchFamily="2" charset="0"/>
                  <a:ea typeface="Jost Regular" pitchFamily="2" charset="0"/>
                  <a:cs typeface="+mj-cs"/>
                </a:endParaRPr>
              </a:p>
            </p:txBody>
          </p:sp>
          <p:sp>
            <p:nvSpPr>
              <p:cNvPr id="28" name="Graphique 17">
                <a:extLst>
                  <a:ext uri="{FF2B5EF4-FFF2-40B4-BE49-F238E27FC236}">
                    <a16:creationId xmlns:a16="http://schemas.microsoft.com/office/drawing/2014/main" id="{D807F6D3-D3B9-140E-1D59-76B0CA2A30CB}"/>
                  </a:ext>
                </a:extLst>
              </p:cNvPr>
              <p:cNvSpPr/>
              <p:nvPr/>
            </p:nvSpPr>
            <p:spPr>
              <a:xfrm>
                <a:off x="2631909" y="6231209"/>
                <a:ext cx="309962" cy="225429"/>
              </a:xfrm>
              <a:custGeom>
                <a:avLst/>
                <a:gdLst>
                  <a:gd name="connsiteX0" fmla="*/ 4410863 w 4470356"/>
                  <a:gd name="connsiteY0" fmla="*/ 1479441 h 3251199"/>
                  <a:gd name="connsiteX1" fmla="*/ 2988462 w 4470356"/>
                  <a:gd name="connsiteY1" fmla="*/ 57041 h 3251199"/>
                  <a:gd name="connsiteX2" fmla="*/ 2701138 w 4470356"/>
                  <a:gd name="connsiteY2" fmla="*/ 62035 h 3251199"/>
                  <a:gd name="connsiteX3" fmla="*/ 2701138 w 4470356"/>
                  <a:gd name="connsiteY3" fmla="*/ 344366 h 3251199"/>
                  <a:gd name="connsiteX4" fmla="*/ 3776675 w 4470356"/>
                  <a:gd name="connsiteY4" fmla="*/ 1419903 h 3251199"/>
                  <a:gd name="connsiteX5" fmla="*/ 203200 w 4470356"/>
                  <a:gd name="connsiteY5" fmla="*/ 1419903 h 3251199"/>
                  <a:gd name="connsiteX6" fmla="*/ 0 w 4470356"/>
                  <a:gd name="connsiteY6" fmla="*/ 1623103 h 3251199"/>
                  <a:gd name="connsiteX7" fmla="*/ 203200 w 4470356"/>
                  <a:gd name="connsiteY7" fmla="*/ 1826303 h 3251199"/>
                  <a:gd name="connsiteX8" fmla="*/ 3776675 w 4470356"/>
                  <a:gd name="connsiteY8" fmla="*/ 1826303 h 3251199"/>
                  <a:gd name="connsiteX9" fmla="*/ 2701138 w 4470356"/>
                  <a:gd name="connsiteY9" fmla="*/ 2901841 h 3251199"/>
                  <a:gd name="connsiteX10" fmla="*/ 2696144 w 4470356"/>
                  <a:gd name="connsiteY10" fmla="*/ 3189165 h 3251199"/>
                  <a:gd name="connsiteX11" fmla="*/ 2983469 w 4470356"/>
                  <a:gd name="connsiteY11" fmla="*/ 3194159 h 3251199"/>
                  <a:gd name="connsiteX12" fmla="*/ 2988462 w 4470356"/>
                  <a:gd name="connsiteY12" fmla="*/ 3189165 h 3251199"/>
                  <a:gd name="connsiteX13" fmla="*/ 4410863 w 4470356"/>
                  <a:gd name="connsiteY13" fmla="*/ 1766766 h 3251199"/>
                  <a:gd name="connsiteX14" fmla="*/ 4410863 w 4470356"/>
                  <a:gd name="connsiteY14" fmla="*/ 1479441 h 3251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70356" h="3251199">
                    <a:moveTo>
                      <a:pt x="4410863" y="1479441"/>
                    </a:moveTo>
                    <a:lnTo>
                      <a:pt x="2988462" y="57041"/>
                    </a:lnTo>
                    <a:cubicBezTo>
                      <a:pt x="2907741" y="-20923"/>
                      <a:pt x="2779101" y="-18687"/>
                      <a:pt x="2701138" y="62035"/>
                    </a:cubicBezTo>
                    <a:cubicBezTo>
                      <a:pt x="2625083" y="140779"/>
                      <a:pt x="2625083" y="265621"/>
                      <a:pt x="2701138" y="344366"/>
                    </a:cubicBezTo>
                    <a:lnTo>
                      <a:pt x="3776675" y="1419903"/>
                    </a:lnTo>
                    <a:lnTo>
                      <a:pt x="203200" y="1419903"/>
                    </a:lnTo>
                    <a:cubicBezTo>
                      <a:pt x="90976" y="1419903"/>
                      <a:pt x="0" y="1510879"/>
                      <a:pt x="0" y="1623103"/>
                    </a:cubicBezTo>
                    <a:cubicBezTo>
                      <a:pt x="0" y="1735328"/>
                      <a:pt x="90976" y="1826303"/>
                      <a:pt x="203200" y="1826303"/>
                    </a:cubicBezTo>
                    <a:lnTo>
                      <a:pt x="3776675" y="1826303"/>
                    </a:lnTo>
                    <a:lnTo>
                      <a:pt x="2701138" y="2901841"/>
                    </a:lnTo>
                    <a:cubicBezTo>
                      <a:pt x="2620416" y="2979804"/>
                      <a:pt x="2618180" y="3108444"/>
                      <a:pt x="2696144" y="3189165"/>
                    </a:cubicBezTo>
                    <a:cubicBezTo>
                      <a:pt x="2774107" y="3269887"/>
                      <a:pt x="2902747" y="3272123"/>
                      <a:pt x="2983469" y="3194159"/>
                    </a:cubicBezTo>
                    <a:cubicBezTo>
                      <a:pt x="2985162" y="3192524"/>
                      <a:pt x="2986827" y="3190859"/>
                      <a:pt x="2988462" y="3189165"/>
                    </a:cubicBezTo>
                    <a:lnTo>
                      <a:pt x="4410863" y="1766766"/>
                    </a:lnTo>
                    <a:cubicBezTo>
                      <a:pt x="4490189" y="1687416"/>
                      <a:pt x="4490189" y="1558790"/>
                      <a:pt x="4410863" y="1479441"/>
                    </a:cubicBezTo>
                    <a:close/>
                  </a:path>
                </a:pathLst>
              </a:custGeom>
              <a:solidFill>
                <a:srgbClr val="FF1911"/>
              </a:solidFill>
              <a:ln w="203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29" name="Forme libre : forme 28">
            <a:extLst>
              <a:ext uri="{FF2B5EF4-FFF2-40B4-BE49-F238E27FC236}">
                <a16:creationId xmlns:a16="http://schemas.microsoft.com/office/drawing/2014/main" id="{98FB02C4-1C10-EBF4-1532-C91B2CC696D0}"/>
              </a:ext>
            </a:extLst>
          </p:cNvPr>
          <p:cNvSpPr/>
          <p:nvPr/>
        </p:nvSpPr>
        <p:spPr>
          <a:xfrm rot="1845377">
            <a:off x="3733981" y="409492"/>
            <a:ext cx="7899850" cy="6272210"/>
          </a:xfrm>
          <a:custGeom>
            <a:avLst/>
            <a:gdLst>
              <a:gd name="connsiteX0" fmla="*/ 7428488 w 7899850"/>
              <a:gd name="connsiteY0" fmla="*/ 166170 h 6272210"/>
              <a:gd name="connsiteX1" fmla="*/ 7899850 w 7899850"/>
              <a:gd name="connsiteY1" fmla="*/ 958260 h 6272210"/>
              <a:gd name="connsiteX2" fmla="*/ 7823366 w 7899850"/>
              <a:gd name="connsiteY2" fmla="*/ 1025096 h 6272210"/>
              <a:gd name="connsiteX3" fmla="*/ 7748000 w 7899850"/>
              <a:gd name="connsiteY3" fmla="*/ 1110690 h 6272210"/>
              <a:gd name="connsiteX4" fmla="*/ 7379195 w 7899850"/>
              <a:gd name="connsiteY4" fmla="*/ 3041309 h 6272210"/>
              <a:gd name="connsiteX5" fmla="*/ 7376861 w 7899850"/>
              <a:gd name="connsiteY5" fmla="*/ 3199232 h 6272210"/>
              <a:gd name="connsiteX6" fmla="*/ 6552560 w 7899850"/>
              <a:gd name="connsiteY6" fmla="*/ 1814053 h 6272210"/>
              <a:gd name="connsiteX7" fmla="*/ 6592917 w 7899850"/>
              <a:gd name="connsiteY7" fmla="*/ 1586672 h 6272210"/>
              <a:gd name="connsiteX8" fmla="*/ 7021700 w 7899850"/>
              <a:gd name="connsiteY8" fmla="*/ 550123 h 6272210"/>
              <a:gd name="connsiteX9" fmla="*/ 7421436 w 7899850"/>
              <a:gd name="connsiteY9" fmla="*/ 170497 h 6272210"/>
              <a:gd name="connsiteX10" fmla="*/ 2914031 w 7899850"/>
              <a:gd name="connsiteY10" fmla="*/ 150989 h 6272210"/>
              <a:gd name="connsiteX11" fmla="*/ 3357591 w 7899850"/>
              <a:gd name="connsiteY11" fmla="*/ 9414 h 6272210"/>
              <a:gd name="connsiteX12" fmla="*/ 4374997 w 7899850"/>
              <a:gd name="connsiteY12" fmla="*/ 375430 h 6272210"/>
              <a:gd name="connsiteX13" fmla="*/ 4917427 w 7899850"/>
              <a:gd name="connsiteY13" fmla="*/ 1277068 h 6272210"/>
              <a:gd name="connsiteX14" fmla="*/ 5446596 w 7899850"/>
              <a:gd name="connsiteY14" fmla="*/ 3467719 h 6272210"/>
              <a:gd name="connsiteX15" fmla="*/ 5671826 w 7899850"/>
              <a:gd name="connsiteY15" fmla="*/ 4541611 h 6272210"/>
              <a:gd name="connsiteX16" fmla="*/ 6079850 w 7899850"/>
              <a:gd name="connsiteY16" fmla="*/ 5401599 h 6272210"/>
              <a:gd name="connsiteX17" fmla="*/ 6209740 w 7899850"/>
              <a:gd name="connsiteY17" fmla="*/ 5457513 h 6272210"/>
              <a:gd name="connsiteX18" fmla="*/ 6210458 w 7899850"/>
              <a:gd name="connsiteY18" fmla="*/ 5457441 h 6272210"/>
              <a:gd name="connsiteX19" fmla="*/ 6331460 w 7899850"/>
              <a:gd name="connsiteY19" fmla="*/ 5228842 h 6272210"/>
              <a:gd name="connsiteX20" fmla="*/ 6450271 w 7899850"/>
              <a:gd name="connsiteY20" fmla="*/ 4336582 h 6272210"/>
              <a:gd name="connsiteX21" fmla="*/ 6452500 w 7899850"/>
              <a:gd name="connsiteY21" fmla="*/ 4200882 h 6272210"/>
              <a:gd name="connsiteX22" fmla="*/ 7372375 w 7899850"/>
              <a:gd name="connsiteY22" fmla="*/ 3653478 h 6272210"/>
              <a:gd name="connsiteX23" fmla="*/ 7371590 w 7899850"/>
              <a:gd name="connsiteY23" fmla="*/ 3847284 h 6272210"/>
              <a:gd name="connsiteX24" fmla="*/ 7370514 w 7899850"/>
              <a:gd name="connsiteY24" fmla="*/ 4173444 h 6272210"/>
              <a:gd name="connsiteX25" fmla="*/ 7335300 w 7899850"/>
              <a:gd name="connsiteY25" fmla="*/ 4855526 h 6272210"/>
              <a:gd name="connsiteX26" fmla="*/ 7318237 w 7899850"/>
              <a:gd name="connsiteY26" fmla="*/ 4986213 h 6272210"/>
              <a:gd name="connsiteX27" fmla="*/ 5472416 w 7899850"/>
              <a:gd name="connsiteY27" fmla="*/ 6084635 h 6272210"/>
              <a:gd name="connsiteX28" fmla="*/ 5421150 w 7899850"/>
              <a:gd name="connsiteY28" fmla="*/ 6040228 h 6272210"/>
              <a:gd name="connsiteX29" fmla="*/ 4796928 w 7899850"/>
              <a:gd name="connsiteY29" fmla="*/ 4817809 h 6272210"/>
              <a:gd name="connsiteX30" fmla="*/ 4543454 w 7899850"/>
              <a:gd name="connsiteY30" fmla="*/ 3629151 h 6272210"/>
              <a:gd name="connsiteX31" fmla="*/ 4062242 w 7899850"/>
              <a:gd name="connsiteY31" fmla="*/ 1609249 h 6272210"/>
              <a:gd name="connsiteX32" fmla="*/ 3469705 w 7899850"/>
              <a:gd name="connsiteY32" fmla="*/ 920011 h 6272210"/>
              <a:gd name="connsiteX33" fmla="*/ 3021394 w 7899850"/>
              <a:gd name="connsiteY33" fmla="*/ 1502943 h 6272210"/>
              <a:gd name="connsiteX34" fmla="*/ 2777241 w 7899850"/>
              <a:gd name="connsiteY34" fmla="*/ 3027007 h 6272210"/>
              <a:gd name="connsiteX35" fmla="*/ 2757169 w 7899850"/>
              <a:gd name="connsiteY35" fmla="*/ 3231091 h 6272210"/>
              <a:gd name="connsiteX36" fmla="*/ 2729857 w 7899850"/>
              <a:gd name="connsiteY36" fmla="*/ 3509152 h 6272210"/>
              <a:gd name="connsiteX37" fmla="*/ 2024275 w 7899850"/>
              <a:gd name="connsiteY37" fmla="*/ 5849908 h 6272210"/>
              <a:gd name="connsiteX38" fmla="*/ 701282 w 7899850"/>
              <a:gd name="connsiteY38" fmla="*/ 6262162 h 6272210"/>
              <a:gd name="connsiteX39" fmla="*/ 0 w 7899850"/>
              <a:gd name="connsiteY39" fmla="*/ 6116142 h 6272210"/>
              <a:gd name="connsiteX40" fmla="*/ 304154 w 7899850"/>
              <a:gd name="connsiteY40" fmla="*/ 5250490 h 6272210"/>
              <a:gd name="connsiteX41" fmla="*/ 302864 w 7899850"/>
              <a:gd name="connsiteY41" fmla="*/ 5250060 h 6272210"/>
              <a:gd name="connsiteX42" fmla="*/ 798054 w 7899850"/>
              <a:gd name="connsiteY42" fmla="*/ 5349558 h 6272210"/>
              <a:gd name="connsiteX43" fmla="*/ 1347868 w 7899850"/>
              <a:gd name="connsiteY43" fmla="*/ 5229990 h 6272210"/>
              <a:gd name="connsiteX44" fmla="*/ 1816536 w 7899850"/>
              <a:gd name="connsiteY44" fmla="*/ 3420551 h 6272210"/>
              <a:gd name="connsiteX45" fmla="*/ 1844206 w 7899850"/>
              <a:gd name="connsiteY45" fmla="*/ 3139193 h 6272210"/>
              <a:gd name="connsiteX46" fmla="*/ 1863990 w 7899850"/>
              <a:gd name="connsiteY46" fmla="*/ 2938264 h 6272210"/>
              <a:gd name="connsiteX47" fmla="*/ 2146567 w 7899850"/>
              <a:gd name="connsiteY47" fmla="*/ 1226101 h 6272210"/>
              <a:gd name="connsiteX48" fmla="*/ 2546061 w 7899850"/>
              <a:gd name="connsiteY48" fmla="*/ 455573 h 6272210"/>
              <a:gd name="connsiteX49" fmla="*/ 2914031 w 7899850"/>
              <a:gd name="connsiteY49" fmla="*/ 150989 h 627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899850" h="6272210">
                <a:moveTo>
                  <a:pt x="7428488" y="166170"/>
                </a:moveTo>
                <a:lnTo>
                  <a:pt x="7899850" y="958260"/>
                </a:lnTo>
                <a:lnTo>
                  <a:pt x="7823366" y="1025096"/>
                </a:lnTo>
                <a:cubicBezTo>
                  <a:pt x="7797048" y="1051281"/>
                  <a:pt x="7771866" y="1079763"/>
                  <a:pt x="7748000" y="1110690"/>
                </a:cubicBezTo>
                <a:cubicBezTo>
                  <a:pt x="7469563" y="1471491"/>
                  <a:pt x="7398382" y="2235714"/>
                  <a:pt x="7379195" y="3041309"/>
                </a:cubicBezTo>
                <a:lnTo>
                  <a:pt x="7376861" y="3199232"/>
                </a:lnTo>
                <a:lnTo>
                  <a:pt x="6552560" y="1814053"/>
                </a:lnTo>
                <a:lnTo>
                  <a:pt x="6592917" y="1586672"/>
                </a:lnTo>
                <a:cubicBezTo>
                  <a:pt x="6682942" y="1143678"/>
                  <a:pt x="6822562" y="808132"/>
                  <a:pt x="7021700" y="550123"/>
                </a:cubicBezTo>
                <a:cubicBezTo>
                  <a:pt x="7136753" y="401066"/>
                  <a:pt x="7270837" y="274066"/>
                  <a:pt x="7421436" y="170497"/>
                </a:cubicBezTo>
                <a:close/>
                <a:moveTo>
                  <a:pt x="2914031" y="150989"/>
                </a:moveTo>
                <a:cubicBezTo>
                  <a:pt x="3049603" y="76456"/>
                  <a:pt x="3197773" y="29091"/>
                  <a:pt x="3357591" y="9414"/>
                </a:cubicBezTo>
                <a:cubicBezTo>
                  <a:pt x="3736152" y="-37109"/>
                  <a:pt x="4087976" y="89413"/>
                  <a:pt x="4374997" y="375430"/>
                </a:cubicBezTo>
                <a:cubicBezTo>
                  <a:pt x="4585962" y="585607"/>
                  <a:pt x="4763380" y="880513"/>
                  <a:pt x="4917427" y="1277068"/>
                </a:cubicBezTo>
                <a:cubicBezTo>
                  <a:pt x="5172119" y="1932686"/>
                  <a:pt x="5317924" y="2748230"/>
                  <a:pt x="5446596" y="3467719"/>
                </a:cubicBezTo>
                <a:cubicBezTo>
                  <a:pt x="5523083" y="3895455"/>
                  <a:pt x="5595340" y="4299464"/>
                  <a:pt x="5671826" y="4541611"/>
                </a:cubicBezTo>
                <a:cubicBezTo>
                  <a:pt x="5841860" y="5079955"/>
                  <a:pt x="5987521" y="5306404"/>
                  <a:pt x="6079850" y="5401599"/>
                </a:cubicBezTo>
                <a:cubicBezTo>
                  <a:pt x="6142215" y="5465899"/>
                  <a:pt x="6167591" y="5462745"/>
                  <a:pt x="6209740" y="5457513"/>
                </a:cubicBezTo>
                <a:cubicBezTo>
                  <a:pt x="6210028" y="5457513"/>
                  <a:pt x="6210242" y="5457513"/>
                  <a:pt x="6210458" y="5457441"/>
                </a:cubicBezTo>
                <a:cubicBezTo>
                  <a:pt x="6226586" y="5447763"/>
                  <a:pt x="6280133" y="5387765"/>
                  <a:pt x="6331460" y="5228842"/>
                </a:cubicBezTo>
                <a:cubicBezTo>
                  <a:pt x="6399765" y="5017278"/>
                  <a:pt x="6439641" y="4717680"/>
                  <a:pt x="6450271" y="4336582"/>
                </a:cubicBezTo>
                <a:lnTo>
                  <a:pt x="6452500" y="4200882"/>
                </a:lnTo>
                <a:lnTo>
                  <a:pt x="7372375" y="3653478"/>
                </a:lnTo>
                <a:lnTo>
                  <a:pt x="7371590" y="3847284"/>
                </a:lnTo>
                <a:cubicBezTo>
                  <a:pt x="7371374" y="3954307"/>
                  <a:pt x="7371088" y="4064986"/>
                  <a:pt x="7370514" y="4173444"/>
                </a:cubicBezTo>
                <a:cubicBezTo>
                  <a:pt x="7369116" y="4424570"/>
                  <a:pt x="7357456" y="4651431"/>
                  <a:pt x="7335300" y="4855526"/>
                </a:cubicBezTo>
                <a:lnTo>
                  <a:pt x="7318237" y="4986213"/>
                </a:lnTo>
                <a:lnTo>
                  <a:pt x="5472416" y="6084635"/>
                </a:lnTo>
                <a:lnTo>
                  <a:pt x="5421150" y="6040228"/>
                </a:lnTo>
                <a:cubicBezTo>
                  <a:pt x="5180148" y="5791701"/>
                  <a:pt x="4981799" y="5403249"/>
                  <a:pt x="4796928" y="4817809"/>
                </a:cubicBezTo>
                <a:cubicBezTo>
                  <a:pt x="4702592" y="4519174"/>
                  <a:pt x="4628901" y="4106707"/>
                  <a:pt x="4543454" y="3629151"/>
                </a:cubicBezTo>
                <a:cubicBezTo>
                  <a:pt x="4422165" y="2950736"/>
                  <a:pt x="4284676" y="2181786"/>
                  <a:pt x="4062242" y="1609249"/>
                </a:cubicBezTo>
                <a:cubicBezTo>
                  <a:pt x="3874716" y="1126604"/>
                  <a:pt x="3675365" y="894707"/>
                  <a:pt x="3469705" y="920011"/>
                </a:cubicBezTo>
                <a:cubicBezTo>
                  <a:pt x="3401821" y="928326"/>
                  <a:pt x="3195228" y="953774"/>
                  <a:pt x="3021394" y="1502943"/>
                </a:cubicBezTo>
                <a:cubicBezTo>
                  <a:pt x="2882974" y="1940284"/>
                  <a:pt x="2826773" y="2517624"/>
                  <a:pt x="2777241" y="3027007"/>
                </a:cubicBezTo>
                <a:cubicBezTo>
                  <a:pt x="2770502" y="3096397"/>
                  <a:pt x="2763836" y="3164569"/>
                  <a:pt x="2757169" y="3231091"/>
                </a:cubicBezTo>
                <a:cubicBezTo>
                  <a:pt x="2747635" y="3326072"/>
                  <a:pt x="2738602" y="3419118"/>
                  <a:pt x="2729857" y="3509152"/>
                </a:cubicBezTo>
                <a:cubicBezTo>
                  <a:pt x="2634590" y="4490859"/>
                  <a:pt x="2559322" y="5266333"/>
                  <a:pt x="2024275" y="5849908"/>
                </a:cubicBezTo>
                <a:cubicBezTo>
                  <a:pt x="1819547" y="6073203"/>
                  <a:pt x="1423852" y="6326031"/>
                  <a:pt x="701282" y="6262162"/>
                </a:cubicBezTo>
                <a:cubicBezTo>
                  <a:pt x="330246" y="6229330"/>
                  <a:pt x="32688" y="6127611"/>
                  <a:pt x="0" y="6116142"/>
                </a:cubicBezTo>
                <a:lnTo>
                  <a:pt x="304154" y="5250490"/>
                </a:lnTo>
                <a:lnTo>
                  <a:pt x="302864" y="5250060"/>
                </a:lnTo>
                <a:cubicBezTo>
                  <a:pt x="305157" y="5250849"/>
                  <a:pt x="532753" y="5328483"/>
                  <a:pt x="798054" y="5349558"/>
                </a:cubicBezTo>
                <a:cubicBezTo>
                  <a:pt x="951314" y="5361744"/>
                  <a:pt x="1226508" y="5362388"/>
                  <a:pt x="1347868" y="5229990"/>
                </a:cubicBezTo>
                <a:cubicBezTo>
                  <a:pt x="1675606" y="4872431"/>
                  <a:pt x="1731663" y="4294876"/>
                  <a:pt x="1816536" y="3420551"/>
                </a:cubicBezTo>
                <a:cubicBezTo>
                  <a:pt x="1825353" y="3329728"/>
                  <a:pt x="1834457" y="3235822"/>
                  <a:pt x="1844206" y="3139193"/>
                </a:cubicBezTo>
                <a:cubicBezTo>
                  <a:pt x="1850801" y="3073674"/>
                  <a:pt x="1857324" y="3006578"/>
                  <a:pt x="1863990" y="2938264"/>
                </a:cubicBezTo>
                <a:cubicBezTo>
                  <a:pt x="1917897" y="2383862"/>
                  <a:pt x="1978972" y="1755483"/>
                  <a:pt x="2146567" y="1226101"/>
                </a:cubicBezTo>
                <a:cubicBezTo>
                  <a:pt x="2248860" y="902950"/>
                  <a:pt x="2379540" y="650911"/>
                  <a:pt x="2546061" y="455573"/>
                </a:cubicBezTo>
                <a:cubicBezTo>
                  <a:pt x="2655486" y="327223"/>
                  <a:pt x="2778459" y="225522"/>
                  <a:pt x="2914031" y="150989"/>
                </a:cubicBezTo>
                <a:close/>
              </a:path>
            </a:pathLst>
          </a:custGeom>
          <a:gradFill>
            <a:gsLst>
              <a:gs pos="8000">
                <a:schemeClr val="tx2">
                  <a:alpha val="0"/>
                </a:schemeClr>
              </a:gs>
              <a:gs pos="54000">
                <a:schemeClr val="tx2"/>
              </a:gs>
              <a:gs pos="100000">
                <a:schemeClr val="tx2"/>
              </a:gs>
            </a:gsLst>
            <a:lin ang="0" scaled="0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>
              <a:latin typeface="Jost Regular" pitchFamily="2" charset="0"/>
            </a:endParaRPr>
          </a:p>
        </p:txBody>
      </p:sp>
      <p:sp>
        <p:nvSpPr>
          <p:cNvPr id="30" name="Forme libre : forme 29">
            <a:extLst>
              <a:ext uri="{FF2B5EF4-FFF2-40B4-BE49-F238E27FC236}">
                <a16:creationId xmlns:a16="http://schemas.microsoft.com/office/drawing/2014/main" id="{E05A4246-0183-0278-5A6A-49661069A788}"/>
              </a:ext>
            </a:extLst>
          </p:cNvPr>
          <p:cNvSpPr/>
          <p:nvPr/>
        </p:nvSpPr>
        <p:spPr>
          <a:xfrm>
            <a:off x="433387" y="1720520"/>
            <a:ext cx="513669" cy="36000"/>
          </a:xfrm>
          <a:custGeom>
            <a:avLst/>
            <a:gdLst>
              <a:gd name="connsiteX0" fmla="*/ 0 w 513669"/>
              <a:gd name="connsiteY0" fmla="*/ 0 h 36000"/>
              <a:gd name="connsiteX1" fmla="*/ 513669 w 513669"/>
              <a:gd name="connsiteY1" fmla="*/ 0 h 36000"/>
              <a:gd name="connsiteX2" fmla="*/ 513669 w 513669"/>
              <a:gd name="connsiteY2" fmla="*/ 36000 h 36000"/>
              <a:gd name="connsiteX3" fmla="*/ 0 w 513669"/>
              <a:gd name="connsiteY3" fmla="*/ 36000 h 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669" h="36000">
                <a:moveTo>
                  <a:pt x="0" y="0"/>
                </a:moveTo>
                <a:lnTo>
                  <a:pt x="513669" y="0"/>
                </a:lnTo>
                <a:lnTo>
                  <a:pt x="513669" y="36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52DE5EE4-1432-F460-AEE6-2E3980058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16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0596565" cy="5740401"/>
          </a:xfrm>
          <a:custGeom>
            <a:avLst/>
            <a:gdLst>
              <a:gd name="connsiteX0" fmla="*/ 0 w 11052000"/>
              <a:gd name="connsiteY0" fmla="*/ 0 h 5759116"/>
              <a:gd name="connsiteX1" fmla="*/ 11052000 w 11052000"/>
              <a:gd name="connsiteY1" fmla="*/ 0 h 5759116"/>
              <a:gd name="connsiteX2" fmla="*/ 11052000 w 11052000"/>
              <a:gd name="connsiteY2" fmla="*/ 5759116 h 5759116"/>
              <a:gd name="connsiteX3" fmla="*/ 0 w 11052000"/>
              <a:gd name="connsiteY3" fmla="*/ 5759116 h 5759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52000" h="5759116">
                <a:moveTo>
                  <a:pt x="0" y="0"/>
                </a:moveTo>
                <a:lnTo>
                  <a:pt x="11052000" y="0"/>
                </a:lnTo>
                <a:lnTo>
                  <a:pt x="11052000" y="5759116"/>
                </a:lnTo>
                <a:lnTo>
                  <a:pt x="0" y="5759116"/>
                </a:lnTo>
                <a:close/>
              </a:path>
            </a:pathLst>
          </a:custGeom>
        </p:spPr>
      </p:pic>
      <p:grpSp>
        <p:nvGrpSpPr>
          <p:cNvPr id="33" name="Groupe 32">
            <a:extLst>
              <a:ext uri="{FF2B5EF4-FFF2-40B4-BE49-F238E27FC236}">
                <a16:creationId xmlns:a16="http://schemas.microsoft.com/office/drawing/2014/main" id="{0EE29200-2B88-F2EE-51E4-BED93E8A2039}"/>
              </a:ext>
            </a:extLst>
          </p:cNvPr>
          <p:cNvGrpSpPr/>
          <p:nvPr userDrawn="1"/>
        </p:nvGrpSpPr>
        <p:grpSpPr>
          <a:xfrm>
            <a:off x="433391" y="6019236"/>
            <a:ext cx="2176462" cy="489583"/>
            <a:chOff x="433388" y="6066064"/>
            <a:chExt cx="2470474" cy="555719"/>
          </a:xfrm>
        </p:grpSpPr>
        <p:sp>
          <p:nvSpPr>
            <p:cNvPr id="34" name="Titre 1">
              <a:hlinkClick r:id="rId4"/>
              <a:extLst>
                <a:ext uri="{FF2B5EF4-FFF2-40B4-BE49-F238E27FC236}">
                  <a16:creationId xmlns:a16="http://schemas.microsoft.com/office/drawing/2014/main" id="{EBF90C6D-6DB4-7BE0-D968-CFA6B7FD681F}"/>
                </a:ext>
              </a:extLst>
            </p:cNvPr>
            <p:cNvSpPr txBox="1">
              <a:spLocks/>
            </p:cNvSpPr>
            <p:nvPr/>
          </p:nvSpPr>
          <p:spPr>
            <a:xfrm>
              <a:off x="433388" y="6066064"/>
              <a:ext cx="2470474" cy="555719"/>
            </a:xfrm>
            <a:prstGeom prst="roundRect">
              <a:avLst>
                <a:gd name="adj" fmla="val 50000"/>
              </a:avLst>
            </a:prstGeom>
            <a:solidFill>
              <a:srgbClr val="FF1911"/>
            </a:solidFill>
          </p:spPr>
          <p:txBody>
            <a:bodyPr lIns="216000" tIns="0" rIns="0" bIns="0" anchor="ctr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n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ost Regular" pitchFamily="2" charset="0"/>
                  <a:ea typeface="Jost Regular" pitchFamily="2" charset="0"/>
                  <a:cs typeface="+mj-cs"/>
                </a:rPr>
                <a:t>Nexans.com</a:t>
              </a:r>
              <a:endPara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Regular" pitchFamily="2" charset="0"/>
                <a:ea typeface="Jost Regular" pitchFamily="2" charset="0"/>
                <a:cs typeface="+mj-cs"/>
              </a:endParaRPr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1961A49B-2FE1-6156-7EFF-5FFC9492E5B1}"/>
                </a:ext>
              </a:extLst>
            </p:cNvPr>
            <p:cNvGrpSpPr/>
            <p:nvPr/>
          </p:nvGrpSpPr>
          <p:grpSpPr>
            <a:xfrm>
              <a:off x="2130378" y="6119184"/>
              <a:ext cx="692342" cy="449478"/>
              <a:chOff x="2440719" y="6119184"/>
              <a:chExt cx="692342" cy="449478"/>
            </a:xfrm>
          </p:grpSpPr>
          <p:sp>
            <p:nvSpPr>
              <p:cNvPr id="36" name="Titre 1">
                <a:hlinkClick r:id="rId4"/>
                <a:extLst>
                  <a:ext uri="{FF2B5EF4-FFF2-40B4-BE49-F238E27FC236}">
                    <a16:creationId xmlns:a16="http://schemas.microsoft.com/office/drawing/2014/main" id="{103AE080-D42C-F4F4-7254-64328197D7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40719" y="6119184"/>
                <a:ext cx="692342" cy="449478"/>
              </a:xfrm>
              <a:prstGeom prst="roundRect">
                <a:avLst>
                  <a:gd name="adj" fmla="val 50000"/>
                </a:avLst>
              </a:prstGeom>
              <a:solidFill>
                <a:sysClr val="window" lastClr="FFFFFF"/>
              </a:solidFill>
              <a:ln>
                <a:noFill/>
              </a:ln>
            </p:spPr>
            <p:txBody>
              <a:bodyPr lIns="216000" tIns="0" rIns="0" bIns="0" anchor="ctr" anchorCtr="0"/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n-lt"/>
                    <a:ea typeface="+mj-ea"/>
                    <a:cs typeface="+mj-cs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Jost Regular" pitchFamily="2" charset="0"/>
                  <a:ea typeface="Jost Regular" pitchFamily="2" charset="0"/>
                  <a:cs typeface="+mj-cs"/>
                </a:endParaRPr>
              </a:p>
            </p:txBody>
          </p:sp>
          <p:sp>
            <p:nvSpPr>
              <p:cNvPr id="37" name="Graphique 17">
                <a:extLst>
                  <a:ext uri="{FF2B5EF4-FFF2-40B4-BE49-F238E27FC236}">
                    <a16:creationId xmlns:a16="http://schemas.microsoft.com/office/drawing/2014/main" id="{FB3D122A-5582-3749-872A-3B4F49980DA9}"/>
                  </a:ext>
                </a:extLst>
              </p:cNvPr>
              <p:cNvSpPr/>
              <p:nvPr/>
            </p:nvSpPr>
            <p:spPr>
              <a:xfrm>
                <a:off x="2631909" y="6231209"/>
                <a:ext cx="309962" cy="225429"/>
              </a:xfrm>
              <a:custGeom>
                <a:avLst/>
                <a:gdLst>
                  <a:gd name="connsiteX0" fmla="*/ 4410863 w 4470356"/>
                  <a:gd name="connsiteY0" fmla="*/ 1479441 h 3251199"/>
                  <a:gd name="connsiteX1" fmla="*/ 2988462 w 4470356"/>
                  <a:gd name="connsiteY1" fmla="*/ 57041 h 3251199"/>
                  <a:gd name="connsiteX2" fmla="*/ 2701138 w 4470356"/>
                  <a:gd name="connsiteY2" fmla="*/ 62035 h 3251199"/>
                  <a:gd name="connsiteX3" fmla="*/ 2701138 w 4470356"/>
                  <a:gd name="connsiteY3" fmla="*/ 344366 h 3251199"/>
                  <a:gd name="connsiteX4" fmla="*/ 3776675 w 4470356"/>
                  <a:gd name="connsiteY4" fmla="*/ 1419903 h 3251199"/>
                  <a:gd name="connsiteX5" fmla="*/ 203200 w 4470356"/>
                  <a:gd name="connsiteY5" fmla="*/ 1419903 h 3251199"/>
                  <a:gd name="connsiteX6" fmla="*/ 0 w 4470356"/>
                  <a:gd name="connsiteY6" fmla="*/ 1623103 h 3251199"/>
                  <a:gd name="connsiteX7" fmla="*/ 203200 w 4470356"/>
                  <a:gd name="connsiteY7" fmla="*/ 1826303 h 3251199"/>
                  <a:gd name="connsiteX8" fmla="*/ 3776675 w 4470356"/>
                  <a:gd name="connsiteY8" fmla="*/ 1826303 h 3251199"/>
                  <a:gd name="connsiteX9" fmla="*/ 2701138 w 4470356"/>
                  <a:gd name="connsiteY9" fmla="*/ 2901841 h 3251199"/>
                  <a:gd name="connsiteX10" fmla="*/ 2696144 w 4470356"/>
                  <a:gd name="connsiteY10" fmla="*/ 3189165 h 3251199"/>
                  <a:gd name="connsiteX11" fmla="*/ 2983469 w 4470356"/>
                  <a:gd name="connsiteY11" fmla="*/ 3194159 h 3251199"/>
                  <a:gd name="connsiteX12" fmla="*/ 2988462 w 4470356"/>
                  <a:gd name="connsiteY12" fmla="*/ 3189165 h 3251199"/>
                  <a:gd name="connsiteX13" fmla="*/ 4410863 w 4470356"/>
                  <a:gd name="connsiteY13" fmla="*/ 1766766 h 3251199"/>
                  <a:gd name="connsiteX14" fmla="*/ 4410863 w 4470356"/>
                  <a:gd name="connsiteY14" fmla="*/ 1479441 h 3251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70356" h="3251199">
                    <a:moveTo>
                      <a:pt x="4410863" y="1479441"/>
                    </a:moveTo>
                    <a:lnTo>
                      <a:pt x="2988462" y="57041"/>
                    </a:lnTo>
                    <a:cubicBezTo>
                      <a:pt x="2907741" y="-20923"/>
                      <a:pt x="2779101" y="-18687"/>
                      <a:pt x="2701138" y="62035"/>
                    </a:cubicBezTo>
                    <a:cubicBezTo>
                      <a:pt x="2625083" y="140779"/>
                      <a:pt x="2625083" y="265621"/>
                      <a:pt x="2701138" y="344366"/>
                    </a:cubicBezTo>
                    <a:lnTo>
                      <a:pt x="3776675" y="1419903"/>
                    </a:lnTo>
                    <a:lnTo>
                      <a:pt x="203200" y="1419903"/>
                    </a:lnTo>
                    <a:cubicBezTo>
                      <a:pt x="90976" y="1419903"/>
                      <a:pt x="0" y="1510879"/>
                      <a:pt x="0" y="1623103"/>
                    </a:cubicBezTo>
                    <a:cubicBezTo>
                      <a:pt x="0" y="1735328"/>
                      <a:pt x="90976" y="1826303"/>
                      <a:pt x="203200" y="1826303"/>
                    </a:cubicBezTo>
                    <a:lnTo>
                      <a:pt x="3776675" y="1826303"/>
                    </a:lnTo>
                    <a:lnTo>
                      <a:pt x="2701138" y="2901841"/>
                    </a:lnTo>
                    <a:cubicBezTo>
                      <a:pt x="2620416" y="2979804"/>
                      <a:pt x="2618180" y="3108444"/>
                      <a:pt x="2696144" y="3189165"/>
                    </a:cubicBezTo>
                    <a:cubicBezTo>
                      <a:pt x="2774107" y="3269887"/>
                      <a:pt x="2902747" y="3272123"/>
                      <a:pt x="2983469" y="3194159"/>
                    </a:cubicBezTo>
                    <a:cubicBezTo>
                      <a:pt x="2985162" y="3192524"/>
                      <a:pt x="2986827" y="3190859"/>
                      <a:pt x="2988462" y="3189165"/>
                    </a:cubicBezTo>
                    <a:lnTo>
                      <a:pt x="4410863" y="1766766"/>
                    </a:lnTo>
                    <a:cubicBezTo>
                      <a:pt x="4490189" y="1687416"/>
                      <a:pt x="4490189" y="1558790"/>
                      <a:pt x="4410863" y="1479441"/>
                    </a:cubicBezTo>
                    <a:close/>
                  </a:path>
                </a:pathLst>
              </a:custGeom>
              <a:solidFill>
                <a:srgbClr val="FF1911"/>
              </a:solidFill>
              <a:ln w="203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38" name="Forme libre : forme 37">
            <a:extLst>
              <a:ext uri="{FF2B5EF4-FFF2-40B4-BE49-F238E27FC236}">
                <a16:creationId xmlns:a16="http://schemas.microsoft.com/office/drawing/2014/main" id="{F9548D56-1E22-9806-E88F-D49AFBB0C5E7}"/>
              </a:ext>
            </a:extLst>
          </p:cNvPr>
          <p:cNvSpPr/>
          <p:nvPr userDrawn="1"/>
        </p:nvSpPr>
        <p:spPr>
          <a:xfrm rot="1845377">
            <a:off x="3733981" y="409492"/>
            <a:ext cx="7899850" cy="6272210"/>
          </a:xfrm>
          <a:custGeom>
            <a:avLst/>
            <a:gdLst>
              <a:gd name="connsiteX0" fmla="*/ 7428488 w 7899850"/>
              <a:gd name="connsiteY0" fmla="*/ 166170 h 6272210"/>
              <a:gd name="connsiteX1" fmla="*/ 7899850 w 7899850"/>
              <a:gd name="connsiteY1" fmla="*/ 958260 h 6272210"/>
              <a:gd name="connsiteX2" fmla="*/ 7823366 w 7899850"/>
              <a:gd name="connsiteY2" fmla="*/ 1025096 h 6272210"/>
              <a:gd name="connsiteX3" fmla="*/ 7748000 w 7899850"/>
              <a:gd name="connsiteY3" fmla="*/ 1110690 h 6272210"/>
              <a:gd name="connsiteX4" fmla="*/ 7379195 w 7899850"/>
              <a:gd name="connsiteY4" fmla="*/ 3041309 h 6272210"/>
              <a:gd name="connsiteX5" fmla="*/ 7376861 w 7899850"/>
              <a:gd name="connsiteY5" fmla="*/ 3199232 h 6272210"/>
              <a:gd name="connsiteX6" fmla="*/ 6552560 w 7899850"/>
              <a:gd name="connsiteY6" fmla="*/ 1814053 h 6272210"/>
              <a:gd name="connsiteX7" fmla="*/ 6592917 w 7899850"/>
              <a:gd name="connsiteY7" fmla="*/ 1586672 h 6272210"/>
              <a:gd name="connsiteX8" fmla="*/ 7021700 w 7899850"/>
              <a:gd name="connsiteY8" fmla="*/ 550123 h 6272210"/>
              <a:gd name="connsiteX9" fmla="*/ 7421436 w 7899850"/>
              <a:gd name="connsiteY9" fmla="*/ 170497 h 6272210"/>
              <a:gd name="connsiteX10" fmla="*/ 2914031 w 7899850"/>
              <a:gd name="connsiteY10" fmla="*/ 150989 h 6272210"/>
              <a:gd name="connsiteX11" fmla="*/ 3357591 w 7899850"/>
              <a:gd name="connsiteY11" fmla="*/ 9414 h 6272210"/>
              <a:gd name="connsiteX12" fmla="*/ 4374997 w 7899850"/>
              <a:gd name="connsiteY12" fmla="*/ 375430 h 6272210"/>
              <a:gd name="connsiteX13" fmla="*/ 4917427 w 7899850"/>
              <a:gd name="connsiteY13" fmla="*/ 1277068 h 6272210"/>
              <a:gd name="connsiteX14" fmla="*/ 5446596 w 7899850"/>
              <a:gd name="connsiteY14" fmla="*/ 3467719 h 6272210"/>
              <a:gd name="connsiteX15" fmla="*/ 5671826 w 7899850"/>
              <a:gd name="connsiteY15" fmla="*/ 4541611 h 6272210"/>
              <a:gd name="connsiteX16" fmla="*/ 6079850 w 7899850"/>
              <a:gd name="connsiteY16" fmla="*/ 5401599 h 6272210"/>
              <a:gd name="connsiteX17" fmla="*/ 6209740 w 7899850"/>
              <a:gd name="connsiteY17" fmla="*/ 5457513 h 6272210"/>
              <a:gd name="connsiteX18" fmla="*/ 6210458 w 7899850"/>
              <a:gd name="connsiteY18" fmla="*/ 5457441 h 6272210"/>
              <a:gd name="connsiteX19" fmla="*/ 6331460 w 7899850"/>
              <a:gd name="connsiteY19" fmla="*/ 5228842 h 6272210"/>
              <a:gd name="connsiteX20" fmla="*/ 6450271 w 7899850"/>
              <a:gd name="connsiteY20" fmla="*/ 4336582 h 6272210"/>
              <a:gd name="connsiteX21" fmla="*/ 6452500 w 7899850"/>
              <a:gd name="connsiteY21" fmla="*/ 4200882 h 6272210"/>
              <a:gd name="connsiteX22" fmla="*/ 7372375 w 7899850"/>
              <a:gd name="connsiteY22" fmla="*/ 3653478 h 6272210"/>
              <a:gd name="connsiteX23" fmla="*/ 7371590 w 7899850"/>
              <a:gd name="connsiteY23" fmla="*/ 3847284 h 6272210"/>
              <a:gd name="connsiteX24" fmla="*/ 7370514 w 7899850"/>
              <a:gd name="connsiteY24" fmla="*/ 4173444 h 6272210"/>
              <a:gd name="connsiteX25" fmla="*/ 7335300 w 7899850"/>
              <a:gd name="connsiteY25" fmla="*/ 4855526 h 6272210"/>
              <a:gd name="connsiteX26" fmla="*/ 7318237 w 7899850"/>
              <a:gd name="connsiteY26" fmla="*/ 4986213 h 6272210"/>
              <a:gd name="connsiteX27" fmla="*/ 5472416 w 7899850"/>
              <a:gd name="connsiteY27" fmla="*/ 6084635 h 6272210"/>
              <a:gd name="connsiteX28" fmla="*/ 5421150 w 7899850"/>
              <a:gd name="connsiteY28" fmla="*/ 6040228 h 6272210"/>
              <a:gd name="connsiteX29" fmla="*/ 4796928 w 7899850"/>
              <a:gd name="connsiteY29" fmla="*/ 4817809 h 6272210"/>
              <a:gd name="connsiteX30" fmla="*/ 4543454 w 7899850"/>
              <a:gd name="connsiteY30" fmla="*/ 3629151 h 6272210"/>
              <a:gd name="connsiteX31" fmla="*/ 4062242 w 7899850"/>
              <a:gd name="connsiteY31" fmla="*/ 1609249 h 6272210"/>
              <a:gd name="connsiteX32" fmla="*/ 3469705 w 7899850"/>
              <a:gd name="connsiteY32" fmla="*/ 920011 h 6272210"/>
              <a:gd name="connsiteX33" fmla="*/ 3021394 w 7899850"/>
              <a:gd name="connsiteY33" fmla="*/ 1502943 h 6272210"/>
              <a:gd name="connsiteX34" fmla="*/ 2777241 w 7899850"/>
              <a:gd name="connsiteY34" fmla="*/ 3027007 h 6272210"/>
              <a:gd name="connsiteX35" fmla="*/ 2757169 w 7899850"/>
              <a:gd name="connsiteY35" fmla="*/ 3231091 h 6272210"/>
              <a:gd name="connsiteX36" fmla="*/ 2729857 w 7899850"/>
              <a:gd name="connsiteY36" fmla="*/ 3509152 h 6272210"/>
              <a:gd name="connsiteX37" fmla="*/ 2024275 w 7899850"/>
              <a:gd name="connsiteY37" fmla="*/ 5849908 h 6272210"/>
              <a:gd name="connsiteX38" fmla="*/ 701282 w 7899850"/>
              <a:gd name="connsiteY38" fmla="*/ 6262162 h 6272210"/>
              <a:gd name="connsiteX39" fmla="*/ 0 w 7899850"/>
              <a:gd name="connsiteY39" fmla="*/ 6116142 h 6272210"/>
              <a:gd name="connsiteX40" fmla="*/ 304154 w 7899850"/>
              <a:gd name="connsiteY40" fmla="*/ 5250490 h 6272210"/>
              <a:gd name="connsiteX41" fmla="*/ 302864 w 7899850"/>
              <a:gd name="connsiteY41" fmla="*/ 5250060 h 6272210"/>
              <a:gd name="connsiteX42" fmla="*/ 798054 w 7899850"/>
              <a:gd name="connsiteY42" fmla="*/ 5349558 h 6272210"/>
              <a:gd name="connsiteX43" fmla="*/ 1347868 w 7899850"/>
              <a:gd name="connsiteY43" fmla="*/ 5229990 h 6272210"/>
              <a:gd name="connsiteX44" fmla="*/ 1816536 w 7899850"/>
              <a:gd name="connsiteY44" fmla="*/ 3420551 h 6272210"/>
              <a:gd name="connsiteX45" fmla="*/ 1844206 w 7899850"/>
              <a:gd name="connsiteY45" fmla="*/ 3139193 h 6272210"/>
              <a:gd name="connsiteX46" fmla="*/ 1863990 w 7899850"/>
              <a:gd name="connsiteY46" fmla="*/ 2938264 h 6272210"/>
              <a:gd name="connsiteX47" fmla="*/ 2146567 w 7899850"/>
              <a:gd name="connsiteY47" fmla="*/ 1226101 h 6272210"/>
              <a:gd name="connsiteX48" fmla="*/ 2546061 w 7899850"/>
              <a:gd name="connsiteY48" fmla="*/ 455573 h 6272210"/>
              <a:gd name="connsiteX49" fmla="*/ 2914031 w 7899850"/>
              <a:gd name="connsiteY49" fmla="*/ 150989 h 6272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899850" h="6272210">
                <a:moveTo>
                  <a:pt x="7428488" y="166170"/>
                </a:moveTo>
                <a:lnTo>
                  <a:pt x="7899850" y="958260"/>
                </a:lnTo>
                <a:lnTo>
                  <a:pt x="7823366" y="1025096"/>
                </a:lnTo>
                <a:cubicBezTo>
                  <a:pt x="7797048" y="1051281"/>
                  <a:pt x="7771866" y="1079763"/>
                  <a:pt x="7748000" y="1110690"/>
                </a:cubicBezTo>
                <a:cubicBezTo>
                  <a:pt x="7469563" y="1471491"/>
                  <a:pt x="7398382" y="2235714"/>
                  <a:pt x="7379195" y="3041309"/>
                </a:cubicBezTo>
                <a:lnTo>
                  <a:pt x="7376861" y="3199232"/>
                </a:lnTo>
                <a:lnTo>
                  <a:pt x="6552560" y="1814053"/>
                </a:lnTo>
                <a:lnTo>
                  <a:pt x="6592917" y="1586672"/>
                </a:lnTo>
                <a:cubicBezTo>
                  <a:pt x="6682942" y="1143678"/>
                  <a:pt x="6822562" y="808132"/>
                  <a:pt x="7021700" y="550123"/>
                </a:cubicBezTo>
                <a:cubicBezTo>
                  <a:pt x="7136753" y="401066"/>
                  <a:pt x="7270837" y="274066"/>
                  <a:pt x="7421436" y="170497"/>
                </a:cubicBezTo>
                <a:close/>
                <a:moveTo>
                  <a:pt x="2914031" y="150989"/>
                </a:moveTo>
                <a:cubicBezTo>
                  <a:pt x="3049603" y="76456"/>
                  <a:pt x="3197773" y="29091"/>
                  <a:pt x="3357591" y="9414"/>
                </a:cubicBezTo>
                <a:cubicBezTo>
                  <a:pt x="3736152" y="-37109"/>
                  <a:pt x="4087976" y="89413"/>
                  <a:pt x="4374997" y="375430"/>
                </a:cubicBezTo>
                <a:cubicBezTo>
                  <a:pt x="4585962" y="585607"/>
                  <a:pt x="4763380" y="880513"/>
                  <a:pt x="4917427" y="1277068"/>
                </a:cubicBezTo>
                <a:cubicBezTo>
                  <a:pt x="5172119" y="1932686"/>
                  <a:pt x="5317924" y="2748230"/>
                  <a:pt x="5446596" y="3467719"/>
                </a:cubicBezTo>
                <a:cubicBezTo>
                  <a:pt x="5523083" y="3895455"/>
                  <a:pt x="5595340" y="4299464"/>
                  <a:pt x="5671826" y="4541611"/>
                </a:cubicBezTo>
                <a:cubicBezTo>
                  <a:pt x="5841860" y="5079955"/>
                  <a:pt x="5987521" y="5306404"/>
                  <a:pt x="6079850" y="5401599"/>
                </a:cubicBezTo>
                <a:cubicBezTo>
                  <a:pt x="6142215" y="5465899"/>
                  <a:pt x="6167591" y="5462745"/>
                  <a:pt x="6209740" y="5457513"/>
                </a:cubicBezTo>
                <a:cubicBezTo>
                  <a:pt x="6210028" y="5457513"/>
                  <a:pt x="6210242" y="5457513"/>
                  <a:pt x="6210458" y="5457441"/>
                </a:cubicBezTo>
                <a:cubicBezTo>
                  <a:pt x="6226586" y="5447763"/>
                  <a:pt x="6280133" y="5387765"/>
                  <a:pt x="6331460" y="5228842"/>
                </a:cubicBezTo>
                <a:cubicBezTo>
                  <a:pt x="6399765" y="5017278"/>
                  <a:pt x="6439641" y="4717680"/>
                  <a:pt x="6450271" y="4336582"/>
                </a:cubicBezTo>
                <a:lnTo>
                  <a:pt x="6452500" y="4200882"/>
                </a:lnTo>
                <a:lnTo>
                  <a:pt x="7372375" y="3653478"/>
                </a:lnTo>
                <a:lnTo>
                  <a:pt x="7371590" y="3847284"/>
                </a:lnTo>
                <a:cubicBezTo>
                  <a:pt x="7371374" y="3954307"/>
                  <a:pt x="7371088" y="4064986"/>
                  <a:pt x="7370514" y="4173444"/>
                </a:cubicBezTo>
                <a:cubicBezTo>
                  <a:pt x="7369116" y="4424570"/>
                  <a:pt x="7357456" y="4651431"/>
                  <a:pt x="7335300" y="4855526"/>
                </a:cubicBezTo>
                <a:lnTo>
                  <a:pt x="7318237" y="4986213"/>
                </a:lnTo>
                <a:lnTo>
                  <a:pt x="5472416" y="6084635"/>
                </a:lnTo>
                <a:lnTo>
                  <a:pt x="5421150" y="6040228"/>
                </a:lnTo>
                <a:cubicBezTo>
                  <a:pt x="5180148" y="5791701"/>
                  <a:pt x="4981799" y="5403249"/>
                  <a:pt x="4796928" y="4817809"/>
                </a:cubicBezTo>
                <a:cubicBezTo>
                  <a:pt x="4702592" y="4519174"/>
                  <a:pt x="4628901" y="4106707"/>
                  <a:pt x="4543454" y="3629151"/>
                </a:cubicBezTo>
                <a:cubicBezTo>
                  <a:pt x="4422165" y="2950736"/>
                  <a:pt x="4284676" y="2181786"/>
                  <a:pt x="4062242" y="1609249"/>
                </a:cubicBezTo>
                <a:cubicBezTo>
                  <a:pt x="3874716" y="1126604"/>
                  <a:pt x="3675365" y="894707"/>
                  <a:pt x="3469705" y="920011"/>
                </a:cubicBezTo>
                <a:cubicBezTo>
                  <a:pt x="3401821" y="928326"/>
                  <a:pt x="3195228" y="953774"/>
                  <a:pt x="3021394" y="1502943"/>
                </a:cubicBezTo>
                <a:cubicBezTo>
                  <a:pt x="2882974" y="1940284"/>
                  <a:pt x="2826773" y="2517624"/>
                  <a:pt x="2777241" y="3027007"/>
                </a:cubicBezTo>
                <a:cubicBezTo>
                  <a:pt x="2770502" y="3096397"/>
                  <a:pt x="2763836" y="3164569"/>
                  <a:pt x="2757169" y="3231091"/>
                </a:cubicBezTo>
                <a:cubicBezTo>
                  <a:pt x="2747635" y="3326072"/>
                  <a:pt x="2738602" y="3419118"/>
                  <a:pt x="2729857" y="3509152"/>
                </a:cubicBezTo>
                <a:cubicBezTo>
                  <a:pt x="2634590" y="4490859"/>
                  <a:pt x="2559322" y="5266333"/>
                  <a:pt x="2024275" y="5849908"/>
                </a:cubicBezTo>
                <a:cubicBezTo>
                  <a:pt x="1819547" y="6073203"/>
                  <a:pt x="1423852" y="6326031"/>
                  <a:pt x="701282" y="6262162"/>
                </a:cubicBezTo>
                <a:cubicBezTo>
                  <a:pt x="330246" y="6229330"/>
                  <a:pt x="32688" y="6127611"/>
                  <a:pt x="0" y="6116142"/>
                </a:cubicBezTo>
                <a:lnTo>
                  <a:pt x="304154" y="5250490"/>
                </a:lnTo>
                <a:lnTo>
                  <a:pt x="302864" y="5250060"/>
                </a:lnTo>
                <a:cubicBezTo>
                  <a:pt x="305157" y="5250849"/>
                  <a:pt x="532753" y="5328483"/>
                  <a:pt x="798054" y="5349558"/>
                </a:cubicBezTo>
                <a:cubicBezTo>
                  <a:pt x="951314" y="5361744"/>
                  <a:pt x="1226508" y="5362388"/>
                  <a:pt x="1347868" y="5229990"/>
                </a:cubicBezTo>
                <a:cubicBezTo>
                  <a:pt x="1675606" y="4872431"/>
                  <a:pt x="1731663" y="4294876"/>
                  <a:pt x="1816536" y="3420551"/>
                </a:cubicBezTo>
                <a:cubicBezTo>
                  <a:pt x="1825353" y="3329728"/>
                  <a:pt x="1834457" y="3235822"/>
                  <a:pt x="1844206" y="3139193"/>
                </a:cubicBezTo>
                <a:cubicBezTo>
                  <a:pt x="1850801" y="3073674"/>
                  <a:pt x="1857324" y="3006578"/>
                  <a:pt x="1863990" y="2938264"/>
                </a:cubicBezTo>
                <a:cubicBezTo>
                  <a:pt x="1917897" y="2383862"/>
                  <a:pt x="1978972" y="1755483"/>
                  <a:pt x="2146567" y="1226101"/>
                </a:cubicBezTo>
                <a:cubicBezTo>
                  <a:pt x="2248860" y="902950"/>
                  <a:pt x="2379540" y="650911"/>
                  <a:pt x="2546061" y="455573"/>
                </a:cubicBezTo>
                <a:cubicBezTo>
                  <a:pt x="2655486" y="327223"/>
                  <a:pt x="2778459" y="225522"/>
                  <a:pt x="2914031" y="150989"/>
                </a:cubicBezTo>
                <a:close/>
              </a:path>
            </a:pathLst>
          </a:custGeom>
          <a:gradFill>
            <a:gsLst>
              <a:gs pos="8000">
                <a:schemeClr val="tx2">
                  <a:alpha val="0"/>
                </a:schemeClr>
              </a:gs>
              <a:gs pos="54000">
                <a:schemeClr val="tx2"/>
              </a:gs>
              <a:gs pos="100000">
                <a:schemeClr val="tx2"/>
              </a:gs>
            </a:gsLst>
            <a:lin ang="0" scaled="0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r-FR">
              <a:latin typeface="Jost Regular" pitchFamily="2" charset="0"/>
            </a:endParaRPr>
          </a:p>
        </p:txBody>
      </p:sp>
      <p:sp>
        <p:nvSpPr>
          <p:cNvPr id="39" name="Forme libre : forme 38">
            <a:extLst>
              <a:ext uri="{FF2B5EF4-FFF2-40B4-BE49-F238E27FC236}">
                <a16:creationId xmlns:a16="http://schemas.microsoft.com/office/drawing/2014/main" id="{79408BF0-A323-6FCB-A8D7-EDDD41386A7A}"/>
              </a:ext>
            </a:extLst>
          </p:cNvPr>
          <p:cNvSpPr/>
          <p:nvPr userDrawn="1"/>
        </p:nvSpPr>
        <p:spPr>
          <a:xfrm>
            <a:off x="433387" y="1720520"/>
            <a:ext cx="513669" cy="36000"/>
          </a:xfrm>
          <a:custGeom>
            <a:avLst/>
            <a:gdLst>
              <a:gd name="connsiteX0" fmla="*/ 0 w 513669"/>
              <a:gd name="connsiteY0" fmla="*/ 0 h 36000"/>
              <a:gd name="connsiteX1" fmla="*/ 513669 w 513669"/>
              <a:gd name="connsiteY1" fmla="*/ 0 h 36000"/>
              <a:gd name="connsiteX2" fmla="*/ 513669 w 513669"/>
              <a:gd name="connsiteY2" fmla="*/ 36000 h 36000"/>
              <a:gd name="connsiteX3" fmla="*/ 0 w 513669"/>
              <a:gd name="connsiteY3" fmla="*/ 36000 h 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3669" h="36000">
                <a:moveTo>
                  <a:pt x="0" y="0"/>
                </a:moveTo>
                <a:lnTo>
                  <a:pt x="513669" y="0"/>
                </a:lnTo>
                <a:lnTo>
                  <a:pt x="513669" y="36000"/>
                </a:lnTo>
                <a:lnTo>
                  <a:pt x="0" y="36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8125E4B-E2D2-FFCC-8FAC-523C52BA6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577837"/>
            <a:ext cx="4388379" cy="1008356"/>
          </a:xfrm>
        </p:spPr>
        <p:txBody>
          <a:bodyPr>
            <a:normAutofit/>
          </a:bodyPr>
          <a:lstStyle>
            <a:lvl1pPr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Thank you</a:t>
            </a:r>
            <a:endParaRPr lang="pt-BR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8151AF66-15A4-02F6-6E68-D35C0F764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9" y="4742370"/>
            <a:ext cx="4013621" cy="68095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  <a:lvl2pPr>
              <a:lnSpc>
                <a:spcPct val="90000"/>
              </a:lnSpc>
              <a:defRPr sz="1800">
                <a:solidFill>
                  <a:schemeClr val="bg1"/>
                </a:solidFill>
                <a:latin typeface="Jost Regular" pitchFamily="2" charset="0"/>
                <a:ea typeface="Jost Regular" pitchFamily="2" charset="0"/>
              </a:defRPr>
            </a:lvl2pPr>
            <a:lvl3pPr>
              <a:lnSpc>
                <a:spcPct val="90000"/>
              </a:lnSpc>
              <a:defRPr sz="18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bg1"/>
                </a:solidFill>
              </a:defRPr>
            </a:lvl5pPr>
            <a:lvl6pPr>
              <a:defRPr sz="1200">
                <a:solidFill>
                  <a:schemeClr val="bg1"/>
                </a:solidFill>
              </a:defRPr>
            </a:lvl6pPr>
            <a:lvl7pPr>
              <a:defRPr sz="1200">
                <a:solidFill>
                  <a:schemeClr val="bg1"/>
                </a:solidFill>
              </a:defRPr>
            </a:lvl7pPr>
            <a:lvl8pPr>
              <a:defRPr sz="1100">
                <a:solidFill>
                  <a:schemeClr val="bg1"/>
                </a:solidFill>
              </a:defRPr>
            </a:lvl8pPr>
            <a:lvl9pPr>
              <a:defRPr sz="1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Surname NAME</a:t>
            </a:r>
          </a:p>
          <a:p>
            <a:pPr lvl="1"/>
            <a:r>
              <a:rPr lang="en-US"/>
              <a:t>email@nexans.com</a:t>
            </a:r>
          </a:p>
        </p:txBody>
      </p:sp>
    </p:spTree>
    <p:extLst>
      <p:ext uri="{BB962C8B-B14F-4D97-AF65-F5344CB8AC3E}">
        <p14:creationId xmlns:p14="http://schemas.microsoft.com/office/powerpoint/2010/main" val="345361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id="{CAC91439-43CD-986B-B035-CC23DC1DC7B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85161" y="0"/>
            <a:ext cx="6306839" cy="6858000"/>
          </a:xfrm>
          <a:custGeom>
            <a:avLst/>
            <a:gdLst>
              <a:gd name="connsiteX0" fmla="*/ 5382586 w 6306839"/>
              <a:gd name="connsiteY0" fmla="*/ 422380 h 6858000"/>
              <a:gd name="connsiteX1" fmla="*/ 5382590 w 6306839"/>
              <a:gd name="connsiteY1" fmla="*/ 422399 h 6858000"/>
              <a:gd name="connsiteX2" fmla="*/ 5382586 w 6306839"/>
              <a:gd name="connsiteY2" fmla="*/ 422399 h 6858000"/>
              <a:gd name="connsiteX3" fmla="*/ 5623710 w 6306839"/>
              <a:gd name="connsiteY3" fmla="*/ 419499 h 6858000"/>
              <a:gd name="connsiteX4" fmla="*/ 5648380 w 6306839"/>
              <a:gd name="connsiteY4" fmla="*/ 419499 h 6858000"/>
              <a:gd name="connsiteX5" fmla="*/ 5648380 w 6306839"/>
              <a:gd name="connsiteY5" fmla="*/ 447958 h 6858000"/>
              <a:gd name="connsiteX6" fmla="*/ 5623710 w 6306839"/>
              <a:gd name="connsiteY6" fmla="*/ 451068 h 6858000"/>
              <a:gd name="connsiteX7" fmla="*/ 5601674 w 6306839"/>
              <a:gd name="connsiteY7" fmla="*/ 434804 h 6858000"/>
              <a:gd name="connsiteX8" fmla="*/ 5623710 w 6306839"/>
              <a:gd name="connsiteY8" fmla="*/ 419499 h 6858000"/>
              <a:gd name="connsiteX9" fmla="*/ 5405814 w 6306839"/>
              <a:gd name="connsiteY9" fmla="*/ 370456 h 6858000"/>
              <a:gd name="connsiteX10" fmla="*/ 5429292 w 6306839"/>
              <a:gd name="connsiteY10" fmla="*/ 399644 h 6858000"/>
              <a:gd name="connsiteX11" fmla="*/ 5382567 w 6306839"/>
              <a:gd name="connsiteY11" fmla="*/ 399644 h 6858000"/>
              <a:gd name="connsiteX12" fmla="*/ 5405814 w 6306839"/>
              <a:gd name="connsiteY12" fmla="*/ 370456 h 6858000"/>
              <a:gd name="connsiteX13" fmla="*/ 5860545 w 6306839"/>
              <a:gd name="connsiteY13" fmla="*/ 347739 h 6858000"/>
              <a:gd name="connsiteX14" fmla="*/ 5819088 w 6306839"/>
              <a:gd name="connsiteY14" fmla="*/ 383859 h 6858000"/>
              <a:gd name="connsiteX15" fmla="*/ 5842085 w 6306839"/>
              <a:gd name="connsiteY15" fmla="*/ 416638 h 6858000"/>
              <a:gd name="connsiteX16" fmla="*/ 5861756 w 6306839"/>
              <a:gd name="connsiteY16" fmla="*/ 423839 h 6858000"/>
              <a:gd name="connsiteX17" fmla="*/ 5877812 w 6306839"/>
              <a:gd name="connsiteY17" fmla="*/ 438683 h 6858000"/>
              <a:gd name="connsiteX18" fmla="*/ 5860314 w 6306839"/>
              <a:gd name="connsiteY18" fmla="*/ 451126 h 6858000"/>
              <a:gd name="connsiteX19" fmla="*/ 5835394 w 6306839"/>
              <a:gd name="connsiteY19" fmla="*/ 445615 h 6858000"/>
              <a:gd name="connsiteX20" fmla="*/ 5829875 w 6306839"/>
              <a:gd name="connsiteY20" fmla="*/ 444175 h 6858000"/>
              <a:gd name="connsiteX21" fmla="*/ 5817896 w 6306839"/>
              <a:gd name="connsiteY21" fmla="*/ 456138 h 6858000"/>
              <a:gd name="connsiteX22" fmla="*/ 5825318 w 6306839"/>
              <a:gd name="connsiteY22" fmla="*/ 467141 h 6858000"/>
              <a:gd name="connsiteX23" fmla="*/ 5859814 w 6306839"/>
              <a:gd name="connsiteY23" fmla="*/ 473843 h 6858000"/>
              <a:gd name="connsiteX24" fmla="*/ 5902463 w 6306839"/>
              <a:gd name="connsiteY24" fmla="*/ 436282 h 6858000"/>
              <a:gd name="connsiteX25" fmla="*/ 5877062 w 6306839"/>
              <a:gd name="connsiteY25" fmla="*/ 402793 h 6858000"/>
              <a:gd name="connsiteX26" fmla="*/ 5853584 w 6306839"/>
              <a:gd name="connsiteY26" fmla="*/ 395131 h 6858000"/>
              <a:gd name="connsiteX27" fmla="*/ 5843758 w 6306839"/>
              <a:gd name="connsiteY27" fmla="*/ 383398 h 6858000"/>
              <a:gd name="connsiteX28" fmla="*/ 5860045 w 6306839"/>
              <a:gd name="connsiteY28" fmla="*/ 370475 h 6858000"/>
              <a:gd name="connsiteX29" fmla="*/ 5883773 w 6306839"/>
              <a:gd name="connsiteY29" fmla="*/ 375256 h 6858000"/>
              <a:gd name="connsiteX30" fmla="*/ 5889522 w 6306839"/>
              <a:gd name="connsiteY30" fmla="*/ 376447 h 6858000"/>
              <a:gd name="connsiteX31" fmla="*/ 5901020 w 6306839"/>
              <a:gd name="connsiteY31" fmla="*/ 364964 h 6858000"/>
              <a:gd name="connsiteX32" fmla="*/ 5893118 w 6306839"/>
              <a:gd name="connsiteY32" fmla="*/ 353711 h 6858000"/>
              <a:gd name="connsiteX33" fmla="*/ 5860545 w 6306839"/>
              <a:gd name="connsiteY33" fmla="*/ 347739 h 6858000"/>
              <a:gd name="connsiteX34" fmla="*/ 5748462 w 6306839"/>
              <a:gd name="connsiteY34" fmla="*/ 347739 h 6858000"/>
              <a:gd name="connsiteX35" fmla="*/ 5711082 w 6306839"/>
              <a:gd name="connsiteY35" fmla="*/ 353961 h 6858000"/>
              <a:gd name="connsiteX36" fmla="*/ 5700545 w 6306839"/>
              <a:gd name="connsiteY36" fmla="*/ 368555 h 6858000"/>
              <a:gd name="connsiteX37" fmla="*/ 5700545 w 6306839"/>
              <a:gd name="connsiteY37" fmla="*/ 461380 h 6858000"/>
              <a:gd name="connsiteX38" fmla="*/ 5713005 w 6306839"/>
              <a:gd name="connsiteY38" fmla="*/ 473824 h 6858000"/>
              <a:gd name="connsiteX39" fmla="*/ 5725215 w 6306839"/>
              <a:gd name="connsiteY39" fmla="*/ 461380 h 6858000"/>
              <a:gd name="connsiteX40" fmla="*/ 5725215 w 6306839"/>
              <a:gd name="connsiteY40" fmla="*/ 373567 h 6858000"/>
              <a:gd name="connsiteX41" fmla="*/ 5748462 w 6306839"/>
              <a:gd name="connsiteY41" fmla="*/ 370456 h 6858000"/>
              <a:gd name="connsiteX42" fmla="*/ 5771940 w 6306839"/>
              <a:gd name="connsiteY42" fmla="*/ 393672 h 6858000"/>
              <a:gd name="connsiteX43" fmla="*/ 5771959 w 6306839"/>
              <a:gd name="connsiteY43" fmla="*/ 393672 h 6858000"/>
              <a:gd name="connsiteX44" fmla="*/ 5771959 w 6306839"/>
              <a:gd name="connsiteY44" fmla="*/ 461380 h 6858000"/>
              <a:gd name="connsiteX45" fmla="*/ 5784169 w 6306839"/>
              <a:gd name="connsiteY45" fmla="*/ 473824 h 6858000"/>
              <a:gd name="connsiteX46" fmla="*/ 5796629 w 6306839"/>
              <a:gd name="connsiteY46" fmla="*/ 461380 h 6858000"/>
              <a:gd name="connsiteX47" fmla="*/ 5796629 w 6306839"/>
              <a:gd name="connsiteY47" fmla="*/ 395592 h 6858000"/>
              <a:gd name="connsiteX48" fmla="*/ 5783208 w 6306839"/>
              <a:gd name="connsiteY48" fmla="*/ 361142 h 6858000"/>
              <a:gd name="connsiteX49" fmla="*/ 5748462 w 6306839"/>
              <a:gd name="connsiteY49" fmla="*/ 347739 h 6858000"/>
              <a:gd name="connsiteX50" fmla="*/ 5631632 w 6306839"/>
              <a:gd name="connsiteY50" fmla="*/ 347739 h 6858000"/>
              <a:gd name="connsiteX51" fmla="*/ 5590175 w 6306839"/>
              <a:gd name="connsiteY51" fmla="*/ 357302 h 6858000"/>
              <a:gd name="connsiteX52" fmla="*/ 5584176 w 6306839"/>
              <a:gd name="connsiteY52" fmla="*/ 368305 h 6858000"/>
              <a:gd name="connsiteX53" fmla="*/ 5595925 w 6306839"/>
              <a:gd name="connsiteY53" fmla="*/ 379078 h 6858000"/>
              <a:gd name="connsiteX54" fmla="*/ 5602635 w 6306839"/>
              <a:gd name="connsiteY54" fmla="*/ 376927 h 6858000"/>
              <a:gd name="connsiteX55" fmla="*/ 5628517 w 6306839"/>
              <a:gd name="connsiteY55" fmla="*/ 370475 h 6858000"/>
              <a:gd name="connsiteX56" fmla="*/ 5648399 w 6306839"/>
              <a:gd name="connsiteY56" fmla="*/ 388410 h 6858000"/>
              <a:gd name="connsiteX57" fmla="*/ 5648399 w 6306839"/>
              <a:gd name="connsiteY57" fmla="*/ 396783 h 6858000"/>
              <a:gd name="connsiteX58" fmla="*/ 5623729 w 6306839"/>
              <a:gd name="connsiteY58" fmla="*/ 396783 h 6858000"/>
              <a:gd name="connsiteX59" fmla="*/ 5589464 w 6306839"/>
              <a:gd name="connsiteY59" fmla="*/ 407306 h 6858000"/>
              <a:gd name="connsiteX60" fmla="*/ 5577004 w 6306839"/>
              <a:gd name="connsiteY60" fmla="*/ 434823 h 6858000"/>
              <a:gd name="connsiteX61" fmla="*/ 5589464 w 6306839"/>
              <a:gd name="connsiteY61" fmla="*/ 463301 h 6858000"/>
              <a:gd name="connsiteX62" fmla="*/ 5623729 w 6306839"/>
              <a:gd name="connsiteY62" fmla="*/ 473824 h 6858000"/>
              <a:gd name="connsiteX63" fmla="*/ 5662532 w 6306839"/>
              <a:gd name="connsiteY63" fmla="*/ 467602 h 6858000"/>
              <a:gd name="connsiteX64" fmla="*/ 5673069 w 6306839"/>
              <a:gd name="connsiteY64" fmla="*/ 453008 h 6858000"/>
              <a:gd name="connsiteX65" fmla="*/ 5673088 w 6306839"/>
              <a:gd name="connsiteY65" fmla="*/ 453008 h 6858000"/>
              <a:gd name="connsiteX66" fmla="*/ 5673088 w 6306839"/>
              <a:gd name="connsiteY66" fmla="*/ 388410 h 6858000"/>
              <a:gd name="connsiteX67" fmla="*/ 5631632 w 6306839"/>
              <a:gd name="connsiteY67" fmla="*/ 347739 h 6858000"/>
              <a:gd name="connsiteX68" fmla="*/ 5481688 w 6306839"/>
              <a:gd name="connsiteY68" fmla="*/ 347739 h 6858000"/>
              <a:gd name="connsiteX69" fmla="*/ 5469228 w 6306839"/>
              <a:gd name="connsiteY69" fmla="*/ 360182 h 6858000"/>
              <a:gd name="connsiteX70" fmla="*/ 5471382 w 6306839"/>
              <a:gd name="connsiteY70" fmla="*/ 367114 h 6858000"/>
              <a:gd name="connsiteX71" fmla="*/ 5502051 w 6306839"/>
              <a:gd name="connsiteY71" fmla="*/ 410186 h 6858000"/>
              <a:gd name="connsiteX72" fmla="*/ 5470671 w 6306839"/>
              <a:gd name="connsiteY72" fmla="*/ 454448 h 6858000"/>
              <a:gd name="connsiteX73" fmla="*/ 5468517 w 6306839"/>
              <a:gd name="connsiteY73" fmla="*/ 461380 h 6858000"/>
              <a:gd name="connsiteX74" fmla="*/ 5480977 w 6306839"/>
              <a:gd name="connsiteY74" fmla="*/ 473824 h 6858000"/>
              <a:gd name="connsiteX75" fmla="*/ 5491033 w 6306839"/>
              <a:gd name="connsiteY75" fmla="*/ 468562 h 6858000"/>
              <a:gd name="connsiteX76" fmla="*/ 5516434 w 6306839"/>
              <a:gd name="connsiteY76" fmla="*/ 431232 h 6858000"/>
              <a:gd name="connsiteX77" fmla="*/ 5541816 w 6306839"/>
              <a:gd name="connsiteY77" fmla="*/ 468562 h 6858000"/>
              <a:gd name="connsiteX78" fmla="*/ 5551872 w 6306839"/>
              <a:gd name="connsiteY78" fmla="*/ 473824 h 6858000"/>
              <a:gd name="connsiteX79" fmla="*/ 5564563 w 6306839"/>
              <a:gd name="connsiteY79" fmla="*/ 461380 h 6858000"/>
              <a:gd name="connsiteX80" fmla="*/ 5562159 w 6306839"/>
              <a:gd name="connsiteY80" fmla="*/ 454448 h 6858000"/>
              <a:gd name="connsiteX81" fmla="*/ 5530779 w 6306839"/>
              <a:gd name="connsiteY81" fmla="*/ 410186 h 6858000"/>
              <a:gd name="connsiteX82" fmla="*/ 5561448 w 6306839"/>
              <a:gd name="connsiteY82" fmla="*/ 367114 h 6858000"/>
              <a:gd name="connsiteX83" fmla="*/ 5563602 w 6306839"/>
              <a:gd name="connsiteY83" fmla="*/ 360182 h 6858000"/>
              <a:gd name="connsiteX84" fmla="*/ 5551392 w 6306839"/>
              <a:gd name="connsiteY84" fmla="*/ 347739 h 6858000"/>
              <a:gd name="connsiteX85" fmla="*/ 5541085 w 6306839"/>
              <a:gd name="connsiteY85" fmla="*/ 353001 h 6858000"/>
              <a:gd name="connsiteX86" fmla="*/ 5516415 w 6306839"/>
              <a:gd name="connsiteY86" fmla="*/ 389121 h 6858000"/>
              <a:gd name="connsiteX87" fmla="*/ 5491745 w 6306839"/>
              <a:gd name="connsiteY87" fmla="*/ 353001 h 6858000"/>
              <a:gd name="connsiteX88" fmla="*/ 5481688 w 6306839"/>
              <a:gd name="connsiteY88" fmla="*/ 347739 h 6858000"/>
              <a:gd name="connsiteX89" fmla="*/ 5405833 w 6306839"/>
              <a:gd name="connsiteY89" fmla="*/ 347739 h 6858000"/>
              <a:gd name="connsiteX90" fmla="*/ 5371087 w 6306839"/>
              <a:gd name="connsiteY90" fmla="*/ 361142 h 6858000"/>
              <a:gd name="connsiteX91" fmla="*/ 5357916 w 6306839"/>
              <a:gd name="connsiteY91" fmla="*/ 395592 h 6858000"/>
              <a:gd name="connsiteX92" fmla="*/ 5357916 w 6306839"/>
              <a:gd name="connsiteY92" fmla="*/ 425740 h 6858000"/>
              <a:gd name="connsiteX93" fmla="*/ 5371087 w 6306839"/>
              <a:gd name="connsiteY93" fmla="*/ 460439 h 6858000"/>
              <a:gd name="connsiteX94" fmla="*/ 5405833 w 6306839"/>
              <a:gd name="connsiteY94" fmla="*/ 473843 h 6858000"/>
              <a:gd name="connsiteX95" fmla="*/ 5442251 w 6306839"/>
              <a:gd name="connsiteY95" fmla="*/ 465701 h 6858000"/>
              <a:gd name="connsiteX96" fmla="*/ 5448481 w 6306839"/>
              <a:gd name="connsiteY96" fmla="*/ 454928 h 6858000"/>
              <a:gd name="connsiteX97" fmla="*/ 5436733 w 6306839"/>
              <a:gd name="connsiteY97" fmla="*/ 443675 h 6858000"/>
              <a:gd name="connsiteX98" fmla="*/ 5431695 w 6306839"/>
              <a:gd name="connsiteY98" fmla="*/ 444866 h 6858000"/>
              <a:gd name="connsiteX99" fmla="*/ 5405814 w 6306839"/>
              <a:gd name="connsiteY99" fmla="*/ 451087 h 6858000"/>
              <a:gd name="connsiteX100" fmla="*/ 5387374 w 6306839"/>
              <a:gd name="connsiteY100" fmla="*/ 442946 h 6858000"/>
              <a:gd name="connsiteX101" fmla="*/ 5382590 w 6306839"/>
              <a:gd name="connsiteY101" fmla="*/ 422399 h 6858000"/>
              <a:gd name="connsiteX102" fmla="*/ 5438425 w 6306839"/>
              <a:gd name="connsiteY102" fmla="*/ 422399 h 6858000"/>
              <a:gd name="connsiteX103" fmla="*/ 5454000 w 6306839"/>
              <a:gd name="connsiteY103" fmla="*/ 406845 h 6858000"/>
              <a:gd name="connsiteX104" fmla="*/ 5454000 w 6306839"/>
              <a:gd name="connsiteY104" fmla="*/ 395592 h 6858000"/>
              <a:gd name="connsiteX105" fmla="*/ 5440579 w 6306839"/>
              <a:gd name="connsiteY105" fmla="*/ 361142 h 6858000"/>
              <a:gd name="connsiteX106" fmla="*/ 5405833 w 6306839"/>
              <a:gd name="connsiteY106" fmla="*/ 347739 h 6858000"/>
              <a:gd name="connsiteX107" fmla="*/ 5375951 w 6306839"/>
              <a:gd name="connsiteY107" fmla="*/ 215659 h 6858000"/>
              <a:gd name="connsiteX108" fmla="*/ 5315708 w 6306839"/>
              <a:gd name="connsiteY108" fmla="*/ 245941 h 6858000"/>
              <a:gd name="connsiteX109" fmla="*/ 5298518 w 6306839"/>
              <a:gd name="connsiteY109" fmla="*/ 284999 h 6858000"/>
              <a:gd name="connsiteX110" fmla="*/ 5293577 w 6306839"/>
              <a:gd name="connsiteY110" fmla="*/ 335157 h 6858000"/>
              <a:gd name="connsiteX111" fmla="*/ 5278886 w 6306839"/>
              <a:gd name="connsiteY111" fmla="*/ 441942 h 6858000"/>
              <a:gd name="connsiteX112" fmla="*/ 5262465 w 6306839"/>
              <a:gd name="connsiteY112" fmla="*/ 423700 h 6858000"/>
              <a:gd name="connsiteX113" fmla="*/ 5247044 w 6306839"/>
              <a:gd name="connsiteY113" fmla="*/ 366879 h 6858000"/>
              <a:gd name="connsiteX114" fmla="*/ 5226604 w 6306839"/>
              <a:gd name="connsiteY114" fmla="*/ 278739 h 6858000"/>
              <a:gd name="connsiteX115" fmla="*/ 5213087 w 6306839"/>
              <a:gd name="connsiteY115" fmla="*/ 245596 h 6858000"/>
              <a:gd name="connsiteX116" fmla="*/ 5169919 w 6306839"/>
              <a:gd name="connsiteY116" fmla="*/ 220344 h 6858000"/>
              <a:gd name="connsiteX117" fmla="*/ 5136366 w 6306839"/>
              <a:gd name="connsiteY117" fmla="*/ 235495 h 6858000"/>
              <a:gd name="connsiteX118" fmla="*/ 5114446 w 6306839"/>
              <a:gd name="connsiteY118" fmla="*/ 281293 h 6858000"/>
              <a:gd name="connsiteX119" fmla="*/ 5110562 w 6306839"/>
              <a:gd name="connsiteY119" fmla="*/ 310443 h 6858000"/>
              <a:gd name="connsiteX120" fmla="*/ 5101197 w 6306839"/>
              <a:gd name="connsiteY120" fmla="*/ 383182 h 6858000"/>
              <a:gd name="connsiteX121" fmla="*/ 5070644 w 6306839"/>
              <a:gd name="connsiteY121" fmla="*/ 438082 h 6858000"/>
              <a:gd name="connsiteX122" fmla="*/ 5060510 w 6306839"/>
              <a:gd name="connsiteY122" fmla="*/ 439426 h 6858000"/>
              <a:gd name="connsiteX123" fmla="*/ 5046454 w 6306839"/>
              <a:gd name="connsiteY123" fmla="*/ 437161 h 6858000"/>
              <a:gd name="connsiteX124" fmla="*/ 5042166 w 6306839"/>
              <a:gd name="connsiteY124" fmla="*/ 436200 h 6858000"/>
              <a:gd name="connsiteX125" fmla="*/ 5039128 w 6306839"/>
              <a:gd name="connsiteY125" fmla="*/ 436815 h 6858000"/>
              <a:gd name="connsiteX126" fmla="*/ 5035033 w 6306839"/>
              <a:gd name="connsiteY126" fmla="*/ 440156 h 6858000"/>
              <a:gd name="connsiteX127" fmla="*/ 5029745 w 6306839"/>
              <a:gd name="connsiteY127" fmla="*/ 458091 h 6858000"/>
              <a:gd name="connsiteX128" fmla="*/ 5034168 w 6306839"/>
              <a:gd name="connsiteY128" fmla="*/ 465926 h 6858000"/>
              <a:gd name="connsiteX129" fmla="*/ 5051685 w 6306839"/>
              <a:gd name="connsiteY129" fmla="*/ 470611 h 6858000"/>
              <a:gd name="connsiteX130" fmla="*/ 5107004 w 6306839"/>
              <a:gd name="connsiteY130" fmla="*/ 452177 h 6858000"/>
              <a:gd name="connsiteX131" fmla="*/ 5125983 w 6306839"/>
              <a:gd name="connsiteY131" fmla="*/ 418304 h 6858000"/>
              <a:gd name="connsiteX132" fmla="*/ 5133193 w 6306839"/>
              <a:gd name="connsiteY132" fmla="*/ 380590 h 6858000"/>
              <a:gd name="connsiteX133" fmla="*/ 5143730 w 6306839"/>
              <a:gd name="connsiteY133" fmla="*/ 294293 h 6858000"/>
              <a:gd name="connsiteX134" fmla="*/ 5152806 w 6306839"/>
              <a:gd name="connsiteY134" fmla="*/ 264875 h 6858000"/>
              <a:gd name="connsiteX135" fmla="*/ 5170862 w 6306839"/>
              <a:gd name="connsiteY135" fmla="*/ 251203 h 6858000"/>
              <a:gd name="connsiteX136" fmla="*/ 5179995 w 6306839"/>
              <a:gd name="connsiteY136" fmla="*/ 254218 h 6858000"/>
              <a:gd name="connsiteX137" fmla="*/ 5194993 w 6306839"/>
              <a:gd name="connsiteY137" fmla="*/ 281293 h 6858000"/>
              <a:gd name="connsiteX138" fmla="*/ 5215683 w 6306839"/>
              <a:gd name="connsiteY138" fmla="*/ 368339 h 6858000"/>
              <a:gd name="connsiteX139" fmla="*/ 5259908 w 6306839"/>
              <a:gd name="connsiteY139" fmla="*/ 468269 h 6858000"/>
              <a:gd name="connsiteX140" fmla="*/ 5302883 w 6306839"/>
              <a:gd name="connsiteY140" fmla="*/ 465081 h 6858000"/>
              <a:gd name="connsiteX141" fmla="*/ 5322688 w 6306839"/>
              <a:gd name="connsiteY141" fmla="*/ 406110 h 6858000"/>
              <a:gd name="connsiteX142" fmla="*/ 5324092 w 6306839"/>
              <a:gd name="connsiteY142" fmla="*/ 368531 h 6858000"/>
              <a:gd name="connsiteX143" fmla="*/ 5342070 w 6306839"/>
              <a:gd name="connsiteY143" fmla="*/ 263281 h 6858000"/>
              <a:gd name="connsiteX144" fmla="*/ 5399755 w 6306839"/>
              <a:gd name="connsiteY144" fmla="*/ 250665 h 6858000"/>
              <a:gd name="connsiteX145" fmla="*/ 5403486 w 6306839"/>
              <a:gd name="connsiteY145" fmla="*/ 251299 h 6858000"/>
              <a:gd name="connsiteX146" fmla="*/ 5413350 w 6306839"/>
              <a:gd name="connsiteY146" fmla="*/ 239393 h 6858000"/>
              <a:gd name="connsiteX147" fmla="*/ 5408389 w 6306839"/>
              <a:gd name="connsiteY147" fmla="*/ 220921 h 6858000"/>
              <a:gd name="connsiteX148" fmla="*/ 5375951 w 6306839"/>
              <a:gd name="connsiteY148" fmla="*/ 215659 h 6858000"/>
              <a:gd name="connsiteX149" fmla="*/ 0 w 6306839"/>
              <a:gd name="connsiteY149" fmla="*/ 0 h 6858000"/>
              <a:gd name="connsiteX150" fmla="*/ 6306839 w 6306839"/>
              <a:gd name="connsiteY150" fmla="*/ 0 h 6858000"/>
              <a:gd name="connsiteX151" fmla="*/ 6306839 w 6306839"/>
              <a:gd name="connsiteY151" fmla="*/ 6858000 h 6858000"/>
              <a:gd name="connsiteX152" fmla="*/ 0 w 6306839"/>
              <a:gd name="connsiteY15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6306839" h="6858000">
                <a:moveTo>
                  <a:pt x="5382586" y="422380"/>
                </a:moveTo>
                <a:lnTo>
                  <a:pt x="5382590" y="422399"/>
                </a:lnTo>
                <a:lnTo>
                  <a:pt x="5382586" y="422399"/>
                </a:lnTo>
                <a:close/>
                <a:moveTo>
                  <a:pt x="5623710" y="419499"/>
                </a:moveTo>
                <a:lnTo>
                  <a:pt x="5648380" y="419499"/>
                </a:lnTo>
                <a:lnTo>
                  <a:pt x="5648380" y="447958"/>
                </a:lnTo>
                <a:cubicBezTo>
                  <a:pt x="5640727" y="449878"/>
                  <a:pt x="5631862" y="451068"/>
                  <a:pt x="5623710" y="451068"/>
                </a:cubicBezTo>
                <a:cubicBezTo>
                  <a:pt x="5602866" y="451068"/>
                  <a:pt x="5601674" y="439105"/>
                  <a:pt x="5601674" y="434804"/>
                </a:cubicBezTo>
                <a:cubicBezTo>
                  <a:pt x="5601674" y="430752"/>
                  <a:pt x="5602866" y="419499"/>
                  <a:pt x="5623710" y="419499"/>
                </a:cubicBezTo>
                <a:close/>
                <a:moveTo>
                  <a:pt x="5405814" y="370456"/>
                </a:moveTo>
                <a:cubicBezTo>
                  <a:pt x="5421139" y="370456"/>
                  <a:pt x="5429292" y="379788"/>
                  <a:pt x="5429292" y="399644"/>
                </a:cubicBezTo>
                <a:lnTo>
                  <a:pt x="5382567" y="399644"/>
                </a:lnTo>
                <a:cubicBezTo>
                  <a:pt x="5382567" y="379539"/>
                  <a:pt x="5390720" y="370456"/>
                  <a:pt x="5405814" y="370456"/>
                </a:cubicBezTo>
                <a:close/>
                <a:moveTo>
                  <a:pt x="5860545" y="347739"/>
                </a:moveTo>
                <a:cubicBezTo>
                  <a:pt x="5836586" y="347739"/>
                  <a:pt x="5819088" y="362813"/>
                  <a:pt x="5819088" y="383859"/>
                </a:cubicBezTo>
                <a:cubicBezTo>
                  <a:pt x="5819088" y="401814"/>
                  <a:pt x="5829145" y="411857"/>
                  <a:pt x="5842085" y="416638"/>
                </a:cubicBezTo>
                <a:lnTo>
                  <a:pt x="5861756" y="423839"/>
                </a:lnTo>
                <a:cubicBezTo>
                  <a:pt x="5870620" y="426950"/>
                  <a:pt x="5877812" y="429830"/>
                  <a:pt x="5877812" y="438683"/>
                </a:cubicBezTo>
                <a:cubicBezTo>
                  <a:pt x="5877812" y="446824"/>
                  <a:pt x="5871812" y="451126"/>
                  <a:pt x="5860314" y="451126"/>
                </a:cubicBezTo>
                <a:cubicBezTo>
                  <a:pt x="5849777" y="451126"/>
                  <a:pt x="5841855" y="448956"/>
                  <a:pt x="5835394" y="445615"/>
                </a:cubicBezTo>
                <a:cubicBezTo>
                  <a:pt x="5833702" y="444885"/>
                  <a:pt x="5831548" y="444175"/>
                  <a:pt x="5829875" y="444175"/>
                </a:cubicBezTo>
                <a:cubicBezTo>
                  <a:pt x="5823165" y="444175"/>
                  <a:pt x="5817896" y="449916"/>
                  <a:pt x="5817896" y="456138"/>
                </a:cubicBezTo>
                <a:cubicBezTo>
                  <a:pt x="5817896" y="460919"/>
                  <a:pt x="5820761" y="464990"/>
                  <a:pt x="5825318" y="467141"/>
                </a:cubicBezTo>
                <a:cubicBezTo>
                  <a:pt x="5834182" y="471212"/>
                  <a:pt x="5845681" y="473843"/>
                  <a:pt x="5859814" y="473843"/>
                </a:cubicBezTo>
                <a:cubicBezTo>
                  <a:pt x="5885445" y="473843"/>
                  <a:pt x="5902463" y="457328"/>
                  <a:pt x="5902463" y="436282"/>
                </a:cubicBezTo>
                <a:cubicBezTo>
                  <a:pt x="5902463" y="418827"/>
                  <a:pt x="5892868" y="408054"/>
                  <a:pt x="5877062" y="402793"/>
                </a:cubicBezTo>
                <a:lnTo>
                  <a:pt x="5853584" y="395131"/>
                </a:lnTo>
                <a:cubicBezTo>
                  <a:pt x="5848546" y="393441"/>
                  <a:pt x="5843758" y="389620"/>
                  <a:pt x="5843758" y="383398"/>
                </a:cubicBezTo>
                <a:cubicBezTo>
                  <a:pt x="5843758" y="375256"/>
                  <a:pt x="5850219" y="370475"/>
                  <a:pt x="5860045" y="370475"/>
                </a:cubicBezTo>
                <a:cubicBezTo>
                  <a:pt x="5867967" y="370475"/>
                  <a:pt x="5877773" y="372376"/>
                  <a:pt x="5883773" y="375256"/>
                </a:cubicBezTo>
                <a:cubicBezTo>
                  <a:pt x="5885445" y="375967"/>
                  <a:pt x="5887849" y="376447"/>
                  <a:pt x="5889522" y="376447"/>
                </a:cubicBezTo>
                <a:cubicBezTo>
                  <a:pt x="5895983" y="376447"/>
                  <a:pt x="5901020" y="371185"/>
                  <a:pt x="5901020" y="364964"/>
                </a:cubicBezTo>
                <a:cubicBezTo>
                  <a:pt x="5901020" y="359933"/>
                  <a:pt x="5897905" y="355631"/>
                  <a:pt x="5893118" y="353711"/>
                </a:cubicBezTo>
                <a:cubicBezTo>
                  <a:pt x="5885215" y="350139"/>
                  <a:pt x="5876831" y="347739"/>
                  <a:pt x="5860545" y="347739"/>
                </a:cubicBezTo>
                <a:close/>
                <a:moveTo>
                  <a:pt x="5748462" y="347739"/>
                </a:moveTo>
                <a:cubicBezTo>
                  <a:pt x="5735521" y="347739"/>
                  <a:pt x="5722831" y="349890"/>
                  <a:pt x="5711082" y="353961"/>
                </a:cubicBezTo>
                <a:cubicBezTo>
                  <a:pt x="5704621" y="356111"/>
                  <a:pt x="5700545" y="361853"/>
                  <a:pt x="5700545" y="368555"/>
                </a:cubicBezTo>
                <a:lnTo>
                  <a:pt x="5700545" y="461380"/>
                </a:lnTo>
                <a:cubicBezTo>
                  <a:pt x="5700545" y="468312"/>
                  <a:pt x="5706064" y="473824"/>
                  <a:pt x="5713005" y="473824"/>
                </a:cubicBezTo>
                <a:cubicBezTo>
                  <a:pt x="5719696" y="473824"/>
                  <a:pt x="5725215" y="468312"/>
                  <a:pt x="5725215" y="461380"/>
                </a:cubicBezTo>
                <a:lnTo>
                  <a:pt x="5725215" y="373567"/>
                </a:lnTo>
                <a:cubicBezTo>
                  <a:pt x="5732656" y="371646"/>
                  <a:pt x="5740559" y="370456"/>
                  <a:pt x="5748462" y="370456"/>
                </a:cubicBezTo>
                <a:cubicBezTo>
                  <a:pt x="5763306" y="370456"/>
                  <a:pt x="5771940" y="379078"/>
                  <a:pt x="5771940" y="393672"/>
                </a:cubicBezTo>
                <a:lnTo>
                  <a:pt x="5771959" y="393672"/>
                </a:lnTo>
                <a:lnTo>
                  <a:pt x="5771959" y="461380"/>
                </a:lnTo>
                <a:cubicBezTo>
                  <a:pt x="5771959" y="468312"/>
                  <a:pt x="5777228" y="473824"/>
                  <a:pt x="5784169" y="473824"/>
                </a:cubicBezTo>
                <a:cubicBezTo>
                  <a:pt x="5791110" y="473824"/>
                  <a:pt x="5796629" y="468312"/>
                  <a:pt x="5796629" y="461380"/>
                </a:cubicBezTo>
                <a:lnTo>
                  <a:pt x="5796629" y="395592"/>
                </a:lnTo>
                <a:cubicBezTo>
                  <a:pt x="5796629" y="381708"/>
                  <a:pt x="5791841" y="369764"/>
                  <a:pt x="5783208" y="361142"/>
                </a:cubicBezTo>
                <a:cubicBezTo>
                  <a:pt x="5774574" y="352290"/>
                  <a:pt x="5762595" y="347739"/>
                  <a:pt x="5748462" y="347739"/>
                </a:cubicBezTo>
                <a:close/>
                <a:moveTo>
                  <a:pt x="5631632" y="347739"/>
                </a:moveTo>
                <a:cubicBezTo>
                  <a:pt x="5614365" y="347739"/>
                  <a:pt x="5603116" y="349890"/>
                  <a:pt x="5590175" y="357302"/>
                </a:cubicBezTo>
                <a:cubicBezTo>
                  <a:pt x="5586099" y="359683"/>
                  <a:pt x="5584176" y="364004"/>
                  <a:pt x="5584176" y="368305"/>
                </a:cubicBezTo>
                <a:cubicBezTo>
                  <a:pt x="5584176" y="374296"/>
                  <a:pt x="5589464" y="379078"/>
                  <a:pt x="5595925" y="379078"/>
                </a:cubicBezTo>
                <a:cubicBezTo>
                  <a:pt x="5598078" y="379078"/>
                  <a:pt x="5600713" y="378118"/>
                  <a:pt x="5602635" y="376927"/>
                </a:cubicBezTo>
                <a:cubicBezTo>
                  <a:pt x="5611019" y="371915"/>
                  <a:pt x="5617249" y="370475"/>
                  <a:pt x="5628517" y="370475"/>
                </a:cubicBezTo>
                <a:cubicBezTo>
                  <a:pt x="5640977" y="370475"/>
                  <a:pt x="5648399" y="378367"/>
                  <a:pt x="5648399" y="388410"/>
                </a:cubicBezTo>
                <a:lnTo>
                  <a:pt x="5648399" y="396783"/>
                </a:lnTo>
                <a:lnTo>
                  <a:pt x="5623729" y="396783"/>
                </a:lnTo>
                <a:cubicBezTo>
                  <a:pt x="5609115" y="396783"/>
                  <a:pt x="5597617" y="400373"/>
                  <a:pt x="5589464" y="407306"/>
                </a:cubicBezTo>
                <a:cubicBezTo>
                  <a:pt x="5581311" y="414007"/>
                  <a:pt x="5577004" y="423090"/>
                  <a:pt x="5577004" y="434823"/>
                </a:cubicBezTo>
                <a:cubicBezTo>
                  <a:pt x="5577004" y="446556"/>
                  <a:pt x="5581311" y="456368"/>
                  <a:pt x="5589464" y="463301"/>
                </a:cubicBezTo>
                <a:cubicBezTo>
                  <a:pt x="5597617" y="470233"/>
                  <a:pt x="5609115" y="473824"/>
                  <a:pt x="5623729" y="473824"/>
                </a:cubicBezTo>
                <a:cubicBezTo>
                  <a:pt x="5637131" y="473824"/>
                  <a:pt x="5650783" y="471673"/>
                  <a:pt x="5662532" y="467602"/>
                </a:cubicBezTo>
                <a:cubicBezTo>
                  <a:pt x="5668762" y="465451"/>
                  <a:pt x="5673069" y="459710"/>
                  <a:pt x="5673069" y="453008"/>
                </a:cubicBezTo>
                <a:lnTo>
                  <a:pt x="5673088" y="453008"/>
                </a:lnTo>
                <a:lnTo>
                  <a:pt x="5673088" y="388410"/>
                </a:lnTo>
                <a:cubicBezTo>
                  <a:pt x="5673088" y="367114"/>
                  <a:pt x="5658455" y="347739"/>
                  <a:pt x="5631632" y="347739"/>
                </a:cubicBezTo>
                <a:close/>
                <a:moveTo>
                  <a:pt x="5481688" y="347739"/>
                </a:moveTo>
                <a:cubicBezTo>
                  <a:pt x="5474747" y="347739"/>
                  <a:pt x="5469228" y="353730"/>
                  <a:pt x="5469228" y="360182"/>
                </a:cubicBezTo>
                <a:cubicBezTo>
                  <a:pt x="5469228" y="362563"/>
                  <a:pt x="5469940" y="364964"/>
                  <a:pt x="5471382" y="367114"/>
                </a:cubicBezTo>
                <a:lnTo>
                  <a:pt x="5502051" y="410186"/>
                </a:lnTo>
                <a:lnTo>
                  <a:pt x="5470671" y="454448"/>
                </a:lnTo>
                <a:cubicBezTo>
                  <a:pt x="5469228" y="456599"/>
                  <a:pt x="5468517" y="458980"/>
                  <a:pt x="5468517" y="461380"/>
                </a:cubicBezTo>
                <a:cubicBezTo>
                  <a:pt x="5468517" y="468312"/>
                  <a:pt x="5474516" y="473824"/>
                  <a:pt x="5480977" y="473824"/>
                </a:cubicBezTo>
                <a:cubicBezTo>
                  <a:pt x="5484803" y="473824"/>
                  <a:pt x="5488630" y="471903"/>
                  <a:pt x="5491033" y="468562"/>
                </a:cubicBezTo>
                <a:lnTo>
                  <a:pt x="5516434" y="431232"/>
                </a:lnTo>
                <a:lnTo>
                  <a:pt x="5541816" y="468562"/>
                </a:lnTo>
                <a:cubicBezTo>
                  <a:pt x="5544200" y="472153"/>
                  <a:pt x="5548046" y="473824"/>
                  <a:pt x="5551872" y="473824"/>
                </a:cubicBezTo>
                <a:cubicBezTo>
                  <a:pt x="5558814" y="473824"/>
                  <a:pt x="5564563" y="468082"/>
                  <a:pt x="5564563" y="461380"/>
                </a:cubicBezTo>
                <a:cubicBezTo>
                  <a:pt x="5564563" y="458999"/>
                  <a:pt x="5563832" y="456599"/>
                  <a:pt x="5562159" y="454448"/>
                </a:cubicBezTo>
                <a:lnTo>
                  <a:pt x="5530779" y="410186"/>
                </a:lnTo>
                <a:lnTo>
                  <a:pt x="5561448" y="367114"/>
                </a:lnTo>
                <a:cubicBezTo>
                  <a:pt x="5562890" y="364964"/>
                  <a:pt x="5563602" y="362583"/>
                  <a:pt x="5563602" y="360182"/>
                </a:cubicBezTo>
                <a:cubicBezTo>
                  <a:pt x="5563602" y="353250"/>
                  <a:pt x="5558102" y="347739"/>
                  <a:pt x="5551392" y="347739"/>
                </a:cubicBezTo>
                <a:cubicBezTo>
                  <a:pt x="5547546" y="347739"/>
                  <a:pt x="5543489" y="349410"/>
                  <a:pt x="5541085" y="353001"/>
                </a:cubicBezTo>
                <a:lnTo>
                  <a:pt x="5516415" y="389121"/>
                </a:lnTo>
                <a:lnTo>
                  <a:pt x="5491745" y="353001"/>
                </a:lnTo>
                <a:cubicBezTo>
                  <a:pt x="5489361" y="349659"/>
                  <a:pt x="5485515" y="347739"/>
                  <a:pt x="5481688" y="347739"/>
                </a:cubicBezTo>
                <a:close/>
                <a:moveTo>
                  <a:pt x="5405833" y="347739"/>
                </a:moveTo>
                <a:cubicBezTo>
                  <a:pt x="5391931" y="347739"/>
                  <a:pt x="5379952" y="352290"/>
                  <a:pt x="5371087" y="361142"/>
                </a:cubicBezTo>
                <a:cubicBezTo>
                  <a:pt x="5362473" y="369745"/>
                  <a:pt x="5357916" y="381708"/>
                  <a:pt x="5357916" y="395592"/>
                </a:cubicBezTo>
                <a:lnTo>
                  <a:pt x="5357916" y="425740"/>
                </a:lnTo>
                <a:cubicBezTo>
                  <a:pt x="5357916" y="439854"/>
                  <a:pt x="5362454" y="451817"/>
                  <a:pt x="5371087" y="460439"/>
                </a:cubicBezTo>
                <a:cubicBezTo>
                  <a:pt x="5379952" y="469292"/>
                  <a:pt x="5391931" y="473843"/>
                  <a:pt x="5405833" y="473843"/>
                </a:cubicBezTo>
                <a:cubicBezTo>
                  <a:pt x="5418543" y="473843"/>
                  <a:pt x="5430753" y="471212"/>
                  <a:pt x="5442251" y="465701"/>
                </a:cubicBezTo>
                <a:cubicBezTo>
                  <a:pt x="5446559" y="463550"/>
                  <a:pt x="5448481" y="459479"/>
                  <a:pt x="5448481" y="454928"/>
                </a:cubicBezTo>
                <a:cubicBezTo>
                  <a:pt x="5448481" y="448706"/>
                  <a:pt x="5442732" y="443675"/>
                  <a:pt x="5436733" y="443675"/>
                </a:cubicBezTo>
                <a:cubicBezTo>
                  <a:pt x="5435041" y="443675"/>
                  <a:pt x="5433368" y="444155"/>
                  <a:pt x="5431695" y="444866"/>
                </a:cubicBezTo>
                <a:cubicBezTo>
                  <a:pt x="5423542" y="448457"/>
                  <a:pt x="5414909" y="451087"/>
                  <a:pt x="5405814" y="451087"/>
                </a:cubicBezTo>
                <a:cubicBezTo>
                  <a:pt x="5397680" y="451087"/>
                  <a:pt x="5391450" y="448207"/>
                  <a:pt x="5387374" y="442946"/>
                </a:cubicBezTo>
                <a:lnTo>
                  <a:pt x="5382590" y="422399"/>
                </a:lnTo>
                <a:lnTo>
                  <a:pt x="5438425" y="422399"/>
                </a:lnTo>
                <a:cubicBezTo>
                  <a:pt x="5447059" y="422399"/>
                  <a:pt x="5454000" y="415467"/>
                  <a:pt x="5454000" y="406845"/>
                </a:cubicBezTo>
                <a:lnTo>
                  <a:pt x="5454000" y="395592"/>
                </a:lnTo>
                <a:cubicBezTo>
                  <a:pt x="5454000" y="381708"/>
                  <a:pt x="5449212" y="369764"/>
                  <a:pt x="5440579" y="361142"/>
                </a:cubicBezTo>
                <a:cubicBezTo>
                  <a:pt x="5431945" y="352290"/>
                  <a:pt x="5419966" y="347739"/>
                  <a:pt x="5405833" y="347739"/>
                </a:cubicBezTo>
                <a:close/>
                <a:moveTo>
                  <a:pt x="5375951" y="215659"/>
                </a:moveTo>
                <a:cubicBezTo>
                  <a:pt x="5342147" y="215659"/>
                  <a:pt x="5324342" y="234093"/>
                  <a:pt x="5315708" y="245941"/>
                </a:cubicBezTo>
                <a:cubicBezTo>
                  <a:pt x="5307536" y="257156"/>
                  <a:pt x="5302402" y="268831"/>
                  <a:pt x="5298518" y="284999"/>
                </a:cubicBezTo>
                <a:cubicBezTo>
                  <a:pt x="5294807" y="300438"/>
                  <a:pt x="5294211" y="319756"/>
                  <a:pt x="5293577" y="335157"/>
                </a:cubicBezTo>
                <a:cubicBezTo>
                  <a:pt x="5291962" y="373850"/>
                  <a:pt x="5295596" y="441942"/>
                  <a:pt x="5278886" y="441942"/>
                </a:cubicBezTo>
                <a:cubicBezTo>
                  <a:pt x="5270310" y="441942"/>
                  <a:pt x="5264446" y="428750"/>
                  <a:pt x="5262465" y="423700"/>
                </a:cubicBezTo>
                <a:cubicBezTo>
                  <a:pt x="5261658" y="421645"/>
                  <a:pt x="5255120" y="402711"/>
                  <a:pt x="5247044" y="366879"/>
                </a:cubicBezTo>
                <a:cubicBezTo>
                  <a:pt x="5242006" y="344566"/>
                  <a:pt x="5230085" y="290818"/>
                  <a:pt x="5226604" y="278739"/>
                </a:cubicBezTo>
                <a:cubicBezTo>
                  <a:pt x="5225009" y="273171"/>
                  <a:pt x="5220951" y="258404"/>
                  <a:pt x="5213087" y="245596"/>
                </a:cubicBezTo>
                <a:cubicBezTo>
                  <a:pt x="5202781" y="228813"/>
                  <a:pt x="5185187" y="220344"/>
                  <a:pt x="5169919" y="220344"/>
                </a:cubicBezTo>
                <a:cubicBezTo>
                  <a:pt x="5155094" y="220344"/>
                  <a:pt x="5141404" y="230541"/>
                  <a:pt x="5136366" y="235495"/>
                </a:cubicBezTo>
                <a:cubicBezTo>
                  <a:pt x="5121060" y="250569"/>
                  <a:pt x="5116061" y="272556"/>
                  <a:pt x="5114446" y="281293"/>
                </a:cubicBezTo>
                <a:cubicBezTo>
                  <a:pt x="5112715" y="290722"/>
                  <a:pt x="5110562" y="310443"/>
                  <a:pt x="5110562" y="310443"/>
                </a:cubicBezTo>
                <a:cubicBezTo>
                  <a:pt x="5107485" y="333928"/>
                  <a:pt x="5102351" y="374637"/>
                  <a:pt x="5101197" y="383182"/>
                </a:cubicBezTo>
                <a:cubicBezTo>
                  <a:pt x="5095198" y="427098"/>
                  <a:pt x="5082700" y="434165"/>
                  <a:pt x="5070644" y="438082"/>
                </a:cubicBezTo>
                <a:cubicBezTo>
                  <a:pt x="5067817" y="439004"/>
                  <a:pt x="5062375" y="439426"/>
                  <a:pt x="5060510" y="439426"/>
                </a:cubicBezTo>
                <a:cubicBezTo>
                  <a:pt x="5052665" y="439426"/>
                  <a:pt x="5046454" y="437161"/>
                  <a:pt x="5046454" y="437161"/>
                </a:cubicBezTo>
                <a:cubicBezTo>
                  <a:pt x="5045608" y="436815"/>
                  <a:pt x="5044012" y="436200"/>
                  <a:pt x="5042166" y="436200"/>
                </a:cubicBezTo>
                <a:cubicBezTo>
                  <a:pt x="5041090" y="436200"/>
                  <a:pt x="5040071" y="436412"/>
                  <a:pt x="5039128" y="436815"/>
                </a:cubicBezTo>
                <a:cubicBezTo>
                  <a:pt x="5036590" y="437929"/>
                  <a:pt x="5035437" y="439446"/>
                  <a:pt x="5035033" y="440156"/>
                </a:cubicBezTo>
                <a:cubicBezTo>
                  <a:pt x="5030130" y="447703"/>
                  <a:pt x="5029745" y="455787"/>
                  <a:pt x="5029745" y="458091"/>
                </a:cubicBezTo>
                <a:cubicBezTo>
                  <a:pt x="5029745" y="463622"/>
                  <a:pt x="5033129" y="465484"/>
                  <a:pt x="5034168" y="465926"/>
                </a:cubicBezTo>
                <a:cubicBezTo>
                  <a:pt x="5034456" y="466060"/>
                  <a:pt x="5041417" y="469018"/>
                  <a:pt x="5051685" y="470611"/>
                </a:cubicBezTo>
                <a:cubicBezTo>
                  <a:pt x="5082507" y="475374"/>
                  <a:pt x="5101793" y="457266"/>
                  <a:pt x="5107004" y="452177"/>
                </a:cubicBezTo>
                <a:cubicBezTo>
                  <a:pt x="5111927" y="447395"/>
                  <a:pt x="5120406" y="437545"/>
                  <a:pt x="5125983" y="418304"/>
                </a:cubicBezTo>
                <a:cubicBezTo>
                  <a:pt x="5129540" y="406014"/>
                  <a:pt x="5131617" y="393974"/>
                  <a:pt x="5133193" y="380590"/>
                </a:cubicBezTo>
                <a:cubicBezTo>
                  <a:pt x="5134385" y="370489"/>
                  <a:pt x="5142134" y="303664"/>
                  <a:pt x="5143730" y="294293"/>
                </a:cubicBezTo>
                <a:cubicBezTo>
                  <a:pt x="5145403" y="284443"/>
                  <a:pt x="5147941" y="274227"/>
                  <a:pt x="5152806" y="264875"/>
                </a:cubicBezTo>
                <a:cubicBezTo>
                  <a:pt x="5156248" y="258269"/>
                  <a:pt x="5162151" y="251203"/>
                  <a:pt x="5170862" y="251203"/>
                </a:cubicBezTo>
                <a:cubicBezTo>
                  <a:pt x="5174207" y="251203"/>
                  <a:pt x="5177284" y="252221"/>
                  <a:pt x="5179995" y="254218"/>
                </a:cubicBezTo>
                <a:cubicBezTo>
                  <a:pt x="5188340" y="260401"/>
                  <a:pt x="5193320" y="274995"/>
                  <a:pt x="5194993" y="281293"/>
                </a:cubicBezTo>
                <a:cubicBezTo>
                  <a:pt x="5197224" y="289762"/>
                  <a:pt x="5213164" y="356702"/>
                  <a:pt x="5215683" y="368339"/>
                </a:cubicBezTo>
                <a:cubicBezTo>
                  <a:pt x="5232661" y="446800"/>
                  <a:pt x="5244102" y="460415"/>
                  <a:pt x="5259908" y="468269"/>
                </a:cubicBezTo>
                <a:cubicBezTo>
                  <a:pt x="5268964" y="472762"/>
                  <a:pt x="5286751" y="477774"/>
                  <a:pt x="5302883" y="465081"/>
                </a:cubicBezTo>
                <a:cubicBezTo>
                  <a:pt x="5320996" y="450814"/>
                  <a:pt x="5321458" y="422989"/>
                  <a:pt x="5322688" y="406110"/>
                </a:cubicBezTo>
                <a:cubicBezTo>
                  <a:pt x="5323957" y="388712"/>
                  <a:pt x="5323996" y="374771"/>
                  <a:pt x="5324092" y="368531"/>
                </a:cubicBezTo>
                <a:cubicBezTo>
                  <a:pt x="5324957" y="306391"/>
                  <a:pt x="5325457" y="287246"/>
                  <a:pt x="5342070" y="263281"/>
                </a:cubicBezTo>
                <a:cubicBezTo>
                  <a:pt x="5351012" y="250377"/>
                  <a:pt x="5369355" y="241275"/>
                  <a:pt x="5399755" y="250665"/>
                </a:cubicBezTo>
                <a:cubicBezTo>
                  <a:pt x="5400486" y="250896"/>
                  <a:pt x="5402140" y="251299"/>
                  <a:pt x="5403486" y="251299"/>
                </a:cubicBezTo>
                <a:cubicBezTo>
                  <a:pt x="5409389" y="251299"/>
                  <a:pt x="5411831" y="245327"/>
                  <a:pt x="5413350" y="239393"/>
                </a:cubicBezTo>
                <a:cubicBezTo>
                  <a:pt x="5414388" y="235342"/>
                  <a:pt x="5417234" y="223782"/>
                  <a:pt x="5408389" y="220921"/>
                </a:cubicBezTo>
                <a:cubicBezTo>
                  <a:pt x="5408389" y="220921"/>
                  <a:pt x="5394602" y="215659"/>
                  <a:pt x="5375951" y="215659"/>
                </a:cubicBezTo>
                <a:close/>
                <a:moveTo>
                  <a:pt x="0" y="0"/>
                </a:moveTo>
                <a:lnTo>
                  <a:pt x="6306839" y="0"/>
                </a:lnTo>
                <a:lnTo>
                  <a:pt x="6306839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pt-BR" err="1"/>
              <a:t>Image</a:t>
            </a:r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21D27E-771B-54C5-6D37-0B54E7DA387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1A5AF5-0A3F-BF90-10BE-B5F699F70A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DA8154-CD2A-BD6B-C1C2-DA1A810C1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8" y="340244"/>
            <a:ext cx="5198155" cy="1008356"/>
          </a:xfrm>
        </p:spPr>
        <p:txBody>
          <a:bodyPr>
            <a:normAutofit/>
          </a:bodyPr>
          <a:lstStyle>
            <a:lvl1pPr>
              <a:defRPr sz="6600">
                <a:latin typeface="+mj-lt"/>
              </a:defRPr>
            </a:lvl1pPr>
          </a:lstStyle>
          <a:p>
            <a:r>
              <a:rPr lang="en-US"/>
              <a:t>Summary</a:t>
            </a:r>
            <a:endParaRPr lang="pt-BR"/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A525EA4F-AD83-25F6-7F0A-471FEF3E78B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4011" y="1655686"/>
            <a:ext cx="5177531" cy="4514107"/>
          </a:xfrm>
        </p:spPr>
        <p:txBody>
          <a:bodyPr anchor="ctr">
            <a:normAutofit/>
          </a:bodyPr>
          <a:lstStyle>
            <a:lvl1pPr marL="514350" indent="-514350">
              <a:lnSpc>
                <a:spcPct val="90000"/>
              </a:lnSpc>
              <a:buFont typeface="+mj-lt"/>
              <a:buAutoNum type="arabicPeriod"/>
              <a:defRPr sz="2800" cap="none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1pPr>
            <a:lvl2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2pPr>
            <a:lvl3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3pPr>
            <a:lvl4pPr marL="0" indent="0">
              <a:lnSpc>
                <a:spcPct val="90000"/>
              </a:lnSpc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4pPr>
            <a:lvl5pPr marL="0" indent="0">
              <a:lnSpc>
                <a:spcPct val="90000"/>
              </a:lnSpc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5pPr>
            <a:lvl6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6pPr>
            <a:lvl7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7pPr>
            <a:lvl8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8pPr>
            <a:lvl9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gradFill>
                  <a:gsLst>
                    <a:gs pos="0">
                      <a:schemeClr val="bg2"/>
                    </a:gs>
                    <a:gs pos="100000">
                      <a:schemeClr val="tx2"/>
                    </a:gs>
                  </a:gsLst>
                  <a:lin ang="11400000" scaled="0"/>
                </a:gradFill>
                <a:latin typeface="+mj-lt"/>
              </a:defRPr>
            </a:lvl9pPr>
          </a:lstStyle>
          <a:p>
            <a:pPr lvl="0"/>
            <a:r>
              <a:rPr lang="pt-BR" err="1"/>
              <a:t>Title</a:t>
            </a:r>
            <a:r>
              <a:rPr lang="pt-B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45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469457-F9AC-DB7A-DDCB-245973DA62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1859870"/>
            <a:ext cx="10596562" cy="3880528"/>
          </a:xfrm>
          <a:prstGeom prst="rect">
            <a:avLst/>
          </a:prstGeom>
          <a:solidFill>
            <a:schemeClr val="accent3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fr-FR"/>
              <a:t>IMAGE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71A3FBA-8A78-B1C2-09E7-7E8C8BEBE5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B2E20F2-0645-5F14-61F0-10EB8DFE7C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7950" y="6481899"/>
            <a:ext cx="474956" cy="288656"/>
          </a:xfrm>
        </p:spPr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3F48EA1-8846-520B-8F8A-21C30F46AC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6" y="614087"/>
            <a:ext cx="4246613" cy="612000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buFontTx/>
              <a:buNone/>
              <a:defRPr sz="44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>
              <a:lnSpc>
                <a:spcPct val="90000"/>
              </a:lnSpc>
              <a:buFontTx/>
              <a:buNone/>
              <a:defRPr sz="44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>
              <a:lnSpc>
                <a:spcPct val="90000"/>
              </a:lnSpc>
              <a:buFontTx/>
              <a:buNone/>
              <a:defRPr sz="44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90000"/>
              </a:lnSpc>
              <a:buFontTx/>
              <a:buNone/>
              <a:defRPr sz="44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90000"/>
              </a:lnSpc>
              <a:buFontTx/>
              <a:buNone/>
              <a:defRPr sz="44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>
              <a:lnSpc>
                <a:spcPct val="90000"/>
              </a:lnSpc>
              <a:buFontTx/>
              <a:buNone/>
              <a:defRPr sz="44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>
              <a:lnSpc>
                <a:spcPct val="90000"/>
              </a:lnSpc>
              <a:buFontTx/>
              <a:buNone/>
              <a:defRPr sz="44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>
              <a:lnSpc>
                <a:spcPct val="90000"/>
              </a:lnSpc>
              <a:buFontTx/>
              <a:buNone/>
              <a:defRPr sz="44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>
              <a:lnSpc>
                <a:spcPct val="90000"/>
              </a:lnSpc>
              <a:buFontTx/>
              <a:buNone/>
              <a:defRPr sz="44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01</a:t>
            </a:r>
            <a:endParaRPr lang="pt-BR"/>
          </a:p>
        </p:txBody>
      </p:sp>
      <p:cxnSp>
        <p:nvCxnSpPr>
          <p:cNvPr id="20" name="Connecteur droit 6">
            <a:extLst>
              <a:ext uri="{FF2B5EF4-FFF2-40B4-BE49-F238E27FC236}">
                <a16:creationId xmlns:a16="http://schemas.microsoft.com/office/drawing/2014/main" id="{DBDAD858-507F-E528-5084-58468C119438}"/>
              </a:ext>
            </a:extLst>
          </p:cNvPr>
          <p:cNvCxnSpPr>
            <a:cxnSpLocks/>
          </p:cNvCxnSpPr>
          <p:nvPr/>
        </p:nvCxnSpPr>
        <p:spPr>
          <a:xfrm>
            <a:off x="433388" y="1416767"/>
            <a:ext cx="51366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A5AD23BB-ACA1-0C3D-DD0B-3555C095B3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6" y="2436385"/>
            <a:ext cx="6310313" cy="2727498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2450"/>
              </a:spcAft>
              <a:defRPr sz="6600" cap="none" baseline="0">
                <a:solidFill>
                  <a:schemeClr val="bg1"/>
                </a:solidFill>
                <a:latin typeface="+mj-lt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da-DK"/>
              <a:t>Lorem ipsum</a:t>
            </a:r>
            <a:br>
              <a:rPr lang="da-DK"/>
            </a:br>
            <a:r>
              <a:rPr lang="da-DK"/>
              <a:t>dolor sit amet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consectetur</a:t>
            </a:r>
            <a:br>
              <a:rPr lang="en-US"/>
            </a:br>
            <a:r>
              <a:rPr lang="en-US"/>
              <a:t>ipsum alit dolor</a:t>
            </a:r>
          </a:p>
          <a:p>
            <a:pPr lvl="8"/>
            <a:endParaRPr lang="pt-BR"/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id="{EA47091D-BC88-8CC0-2B1E-80F3DCC2A1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43979" y="465628"/>
            <a:ext cx="5848021" cy="6392370"/>
          </a:xfrm>
          <a:custGeom>
            <a:avLst/>
            <a:gdLst>
              <a:gd name="connsiteX0" fmla="*/ 1973181 w 5848021"/>
              <a:gd name="connsiteY0" fmla="*/ 698 h 6392370"/>
              <a:gd name="connsiteX1" fmla="*/ 2423998 w 5848021"/>
              <a:gd name="connsiteY1" fmla="*/ 105228 h 6392370"/>
              <a:gd name="connsiteX2" fmla="*/ 3106957 w 5848021"/>
              <a:gd name="connsiteY2" fmla="*/ 934981 h 6392370"/>
              <a:gd name="connsiteX3" fmla="*/ 3111979 w 5848021"/>
              <a:gd name="connsiteY3" fmla="*/ 1980804 h 6392370"/>
              <a:gd name="connsiteX4" fmla="*/ 2450490 w 5848021"/>
              <a:gd name="connsiteY4" fmla="*/ 4120871 h 6392370"/>
              <a:gd name="connsiteX5" fmla="*/ 2097028 w 5848021"/>
              <a:gd name="connsiteY5" fmla="*/ 5152595 h 6392370"/>
              <a:gd name="connsiteX6" fmla="*/ 2008416 w 5848021"/>
              <a:gd name="connsiteY6" fmla="*/ 6094527 h 6392370"/>
              <a:gd name="connsiteX7" fmla="*/ 2090941 w 5848021"/>
              <a:gd name="connsiteY7" fmla="*/ 6208306 h 6392370"/>
              <a:gd name="connsiteX8" fmla="*/ 2091590 w 5848021"/>
              <a:gd name="connsiteY8" fmla="*/ 6208609 h 6392370"/>
              <a:gd name="connsiteX9" fmla="*/ 2311134 w 5848021"/>
              <a:gd name="connsiteY9" fmla="*/ 6074858 h 6392370"/>
              <a:gd name="connsiteX10" fmla="*/ 2954036 w 5848021"/>
              <a:gd name="connsiteY10" fmla="*/ 5230798 h 6392370"/>
              <a:gd name="connsiteX11" fmla="*/ 3119206 w 5848021"/>
              <a:gd name="connsiteY11" fmla="*/ 4955332 h 6392370"/>
              <a:gd name="connsiteX12" fmla="*/ 4078676 w 5848021"/>
              <a:gd name="connsiteY12" fmla="*/ 3469236 h 6392370"/>
              <a:gd name="connsiteX13" fmla="*/ 5278793 w 5848021"/>
              <a:gd name="connsiteY13" fmla="*/ 2429460 h 6392370"/>
              <a:gd name="connsiteX14" fmla="*/ 5813176 w 5848021"/>
              <a:gd name="connsiteY14" fmla="*/ 2308387 h 6392370"/>
              <a:gd name="connsiteX15" fmla="*/ 5848021 w 5848021"/>
              <a:gd name="connsiteY15" fmla="*/ 2307918 h 6392370"/>
              <a:gd name="connsiteX16" fmla="*/ 5848021 w 5848021"/>
              <a:gd name="connsiteY16" fmla="*/ 3222014 h 6392370"/>
              <a:gd name="connsiteX17" fmla="*/ 5828811 w 5848021"/>
              <a:gd name="connsiteY17" fmla="*/ 3223048 h 6392370"/>
              <a:gd name="connsiteX18" fmla="*/ 5614222 w 5848021"/>
              <a:gd name="connsiteY18" fmla="*/ 3277421 h 6392370"/>
              <a:gd name="connsiteX19" fmla="*/ 3901759 w 5848021"/>
              <a:gd name="connsiteY19" fmla="*/ 5423506 h 6392370"/>
              <a:gd name="connsiteX20" fmla="*/ 3735060 w 5848021"/>
              <a:gd name="connsiteY20" fmla="*/ 5701543 h 6392370"/>
              <a:gd name="connsiteX21" fmla="*/ 3358292 w 5848021"/>
              <a:gd name="connsiteY21" fmla="*/ 6266231 h 6392370"/>
              <a:gd name="connsiteX22" fmla="*/ 3259050 w 5848021"/>
              <a:gd name="connsiteY22" fmla="*/ 6392369 h 6392370"/>
              <a:gd name="connsiteX23" fmla="*/ 1150104 w 5848021"/>
              <a:gd name="connsiteY23" fmla="*/ 6392370 h 6392370"/>
              <a:gd name="connsiteX24" fmla="*/ 1121198 w 5848021"/>
              <a:gd name="connsiteY24" fmla="*/ 6305195 h 6392370"/>
              <a:gd name="connsiteX25" fmla="*/ 1209364 w 5848021"/>
              <a:gd name="connsiteY25" fmla="*/ 4943809 h 6392370"/>
              <a:gd name="connsiteX26" fmla="*/ 1597037 w 5848021"/>
              <a:gd name="connsiteY26" fmla="*/ 3799704 h 6392370"/>
              <a:gd name="connsiteX27" fmla="*/ 2212697 w 5848021"/>
              <a:gd name="connsiteY27" fmla="*/ 1829854 h 6392370"/>
              <a:gd name="connsiteX28" fmla="*/ 2056919 w 5848021"/>
              <a:gd name="connsiteY28" fmla="*/ 939981 h 6392370"/>
              <a:gd name="connsiteX29" fmla="*/ 1377712 w 5848021"/>
              <a:gd name="connsiteY29" fmla="*/ 1210013 h 6392370"/>
              <a:gd name="connsiteX30" fmla="*/ 1250053 w 5848021"/>
              <a:gd name="connsiteY30" fmla="*/ 1330852 h 6392370"/>
              <a:gd name="connsiteX31" fmla="*/ 1189595 w 5848021"/>
              <a:gd name="connsiteY31" fmla="*/ 1394241 h 6392370"/>
              <a:gd name="connsiteX32" fmla="*/ 0 w 5848021"/>
              <a:gd name="connsiteY32" fmla="*/ 1394241 h 6392370"/>
              <a:gd name="connsiteX33" fmla="*/ 183755 w 5848021"/>
              <a:gd name="connsiteY33" fmla="*/ 1158604 h 6392370"/>
              <a:gd name="connsiteX34" fmla="*/ 771209 w 5848021"/>
              <a:gd name="connsiteY34" fmla="*/ 528896 h 6392370"/>
              <a:gd name="connsiteX35" fmla="*/ 1504072 w 5848021"/>
              <a:gd name="connsiteY35" fmla="*/ 73820 h 6392370"/>
              <a:gd name="connsiteX36" fmla="*/ 1973181 w 5848021"/>
              <a:gd name="connsiteY36" fmla="*/ 698 h 639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5848021" h="6392370">
                <a:moveTo>
                  <a:pt x="1973181" y="698"/>
                </a:moveTo>
                <a:cubicBezTo>
                  <a:pt x="2126861" y="5946"/>
                  <a:pt x="2277492" y="40802"/>
                  <a:pt x="2423998" y="105228"/>
                </a:cubicBezTo>
                <a:cubicBezTo>
                  <a:pt x="2770987" y="257905"/>
                  <a:pt x="3007181" y="544798"/>
                  <a:pt x="3106957" y="934981"/>
                </a:cubicBezTo>
                <a:cubicBezTo>
                  <a:pt x="3180320" y="1221729"/>
                  <a:pt x="3181963" y="1563796"/>
                  <a:pt x="3111979" y="1980804"/>
                </a:cubicBezTo>
                <a:cubicBezTo>
                  <a:pt x="2996280" y="2670242"/>
                  <a:pt x="2706290" y="3440932"/>
                  <a:pt x="2450490" y="4120871"/>
                </a:cubicBezTo>
                <a:cubicBezTo>
                  <a:pt x="2298409" y="4525091"/>
                  <a:pt x="2154776" y="4906893"/>
                  <a:pt x="2097028" y="5152595"/>
                </a:cubicBezTo>
                <a:cubicBezTo>
                  <a:pt x="1968629" y="5698836"/>
                  <a:pt x="1977943" y="5966290"/>
                  <a:pt x="2008416" y="6094527"/>
                </a:cubicBezTo>
                <a:cubicBezTo>
                  <a:pt x="2029002" y="6181147"/>
                  <a:pt x="2052280" y="6191351"/>
                  <a:pt x="2090941" y="6208306"/>
                </a:cubicBezTo>
                <a:cubicBezTo>
                  <a:pt x="2091186" y="6208452"/>
                  <a:pt x="2091369" y="6208561"/>
                  <a:pt x="2091590" y="6208609"/>
                </a:cubicBezTo>
                <a:cubicBezTo>
                  <a:pt x="2110285" y="6208541"/>
                  <a:pt x="2186518" y="6184511"/>
                  <a:pt x="2311134" y="6074858"/>
                </a:cubicBezTo>
                <a:cubicBezTo>
                  <a:pt x="2500707" y="5908018"/>
                  <a:pt x="2717006" y="5624094"/>
                  <a:pt x="2954036" y="5230798"/>
                </a:cubicBezTo>
                <a:cubicBezTo>
                  <a:pt x="3008888" y="5139738"/>
                  <a:pt x="3064989" y="5046023"/>
                  <a:pt x="3119206" y="4955332"/>
                </a:cubicBezTo>
                <a:cubicBezTo>
                  <a:pt x="3426318" y="4441899"/>
                  <a:pt x="3743874" y="3911054"/>
                  <a:pt x="4078676" y="3469236"/>
                </a:cubicBezTo>
                <a:cubicBezTo>
                  <a:pt x="4495821" y="2918724"/>
                  <a:pt x="4877154" y="2588333"/>
                  <a:pt x="5278793" y="2429460"/>
                </a:cubicBezTo>
                <a:cubicBezTo>
                  <a:pt x="5452825" y="2360625"/>
                  <a:pt x="5631903" y="2320302"/>
                  <a:pt x="5813176" y="2308387"/>
                </a:cubicBezTo>
                <a:lnTo>
                  <a:pt x="5848021" y="2307918"/>
                </a:lnTo>
                <a:lnTo>
                  <a:pt x="5848021" y="3222014"/>
                </a:lnTo>
                <a:lnTo>
                  <a:pt x="5828811" y="3223048"/>
                </a:lnTo>
                <a:cubicBezTo>
                  <a:pt x="5758160" y="3231312"/>
                  <a:pt x="5686430" y="3248851"/>
                  <a:pt x="5614222" y="3277421"/>
                </a:cubicBezTo>
                <a:cubicBezTo>
                  <a:pt x="5052609" y="3499617"/>
                  <a:pt x="4441166" y="4521669"/>
                  <a:pt x="3901759" y="5423506"/>
                </a:cubicBezTo>
                <a:cubicBezTo>
                  <a:pt x="3847178" y="5514808"/>
                  <a:pt x="3790677" y="5609198"/>
                  <a:pt x="3735060" y="5701543"/>
                </a:cubicBezTo>
                <a:cubicBezTo>
                  <a:pt x="3606224" y="5915327"/>
                  <a:pt x="3480955" y="6103169"/>
                  <a:pt x="3358292" y="6266231"/>
                </a:cubicBezTo>
                <a:lnTo>
                  <a:pt x="3259050" y="6392369"/>
                </a:lnTo>
                <a:lnTo>
                  <a:pt x="1150104" y="6392370"/>
                </a:lnTo>
                <a:lnTo>
                  <a:pt x="1121198" y="6305195"/>
                </a:lnTo>
                <a:cubicBezTo>
                  <a:pt x="1041674" y="5970425"/>
                  <a:pt x="1069701" y="5537818"/>
                  <a:pt x="1209364" y="4943809"/>
                </a:cubicBezTo>
                <a:cubicBezTo>
                  <a:pt x="1280579" y="4640787"/>
                  <a:pt x="1427287" y="4251031"/>
                  <a:pt x="1597037" y="3799704"/>
                </a:cubicBezTo>
                <a:cubicBezTo>
                  <a:pt x="1838266" y="3158602"/>
                  <a:pt x="2111674" y="2431936"/>
                  <a:pt x="2212697" y="1829854"/>
                </a:cubicBezTo>
                <a:cubicBezTo>
                  <a:pt x="2297844" y="1322298"/>
                  <a:pt x="2245442" y="1022901"/>
                  <a:pt x="2056919" y="939981"/>
                </a:cubicBezTo>
                <a:cubicBezTo>
                  <a:pt x="1994711" y="912579"/>
                  <a:pt x="1805319" y="829308"/>
                  <a:pt x="1377712" y="1210013"/>
                </a:cubicBezTo>
                <a:cubicBezTo>
                  <a:pt x="1335147" y="1247912"/>
                  <a:pt x="1292566" y="1288332"/>
                  <a:pt x="1250053" y="1330852"/>
                </a:cubicBezTo>
                <a:lnTo>
                  <a:pt x="1189595" y="1394241"/>
                </a:lnTo>
                <a:lnTo>
                  <a:pt x="0" y="1394241"/>
                </a:lnTo>
                <a:lnTo>
                  <a:pt x="183755" y="1158604"/>
                </a:lnTo>
                <a:cubicBezTo>
                  <a:pt x="369151" y="930547"/>
                  <a:pt x="565096" y="712384"/>
                  <a:pt x="771209" y="528896"/>
                </a:cubicBezTo>
                <a:cubicBezTo>
                  <a:pt x="1022831" y="304878"/>
                  <a:pt x="1262555" y="156024"/>
                  <a:pt x="1504072" y="73820"/>
                </a:cubicBezTo>
                <a:cubicBezTo>
                  <a:pt x="1662773" y="19811"/>
                  <a:pt x="1819501" y="-4550"/>
                  <a:pt x="1973181" y="698"/>
                </a:cubicBezTo>
                <a:close/>
              </a:path>
            </a:pathLst>
          </a:custGeom>
          <a:gradFill>
            <a:gsLst>
              <a:gs pos="0">
                <a:srgbClr val="FF1911">
                  <a:alpha val="0"/>
                </a:srgbClr>
              </a:gs>
              <a:gs pos="34000">
                <a:srgbClr val="FF1911">
                  <a:alpha val="46000"/>
                </a:srgbClr>
              </a:gs>
              <a:gs pos="77000">
                <a:srgbClr val="FF1911"/>
              </a:gs>
            </a:gsLst>
            <a:lin ang="2400000" scaled="0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lvl1pPr>
              <a:defRPr kumimoji="0" lang="en-US" sz="1800" b="0" i="0" u="none" strike="noStrike" kern="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Jost Regular" pitchFamily="2" charset="0"/>
                <a:ea typeface="+mn-ea"/>
              </a:defRPr>
            </a:lvl1pPr>
          </a:lstStyle>
          <a:p>
            <a:pPr marR="0" lvl="0" fontAlgn="auto">
              <a:lnSpc>
                <a:spcPct val="100000"/>
              </a:lnSpc>
              <a:spcAft>
                <a:spcPts val="0"/>
              </a:spcAft>
              <a:buClrTx/>
              <a:buSzTx/>
              <a:buFontTx/>
              <a:tabLst/>
            </a:pPr>
            <a:r>
              <a:rPr lang="en-US"/>
              <a:t>0</a:t>
            </a:r>
          </a:p>
        </p:txBody>
      </p:sp>
      <p:cxnSp>
        <p:nvCxnSpPr>
          <p:cNvPr id="4" name="Connecteur droit 6">
            <a:extLst>
              <a:ext uri="{FF2B5EF4-FFF2-40B4-BE49-F238E27FC236}">
                <a16:creationId xmlns:a16="http://schemas.microsoft.com/office/drawing/2014/main" id="{13AE3EC9-22D1-41B2-EB08-A8091B3C34D9}"/>
              </a:ext>
            </a:extLst>
          </p:cNvPr>
          <p:cNvCxnSpPr>
            <a:cxnSpLocks/>
          </p:cNvCxnSpPr>
          <p:nvPr/>
        </p:nvCxnSpPr>
        <p:spPr>
          <a:xfrm>
            <a:off x="433388" y="1416767"/>
            <a:ext cx="51366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6">
            <a:extLst>
              <a:ext uri="{FF2B5EF4-FFF2-40B4-BE49-F238E27FC236}">
                <a16:creationId xmlns:a16="http://schemas.microsoft.com/office/drawing/2014/main" id="{E9CA3824-F75C-FC0E-8835-96E94ED85A47}"/>
              </a:ext>
            </a:extLst>
          </p:cNvPr>
          <p:cNvCxnSpPr>
            <a:cxnSpLocks/>
          </p:cNvCxnSpPr>
          <p:nvPr/>
        </p:nvCxnSpPr>
        <p:spPr>
          <a:xfrm>
            <a:off x="433388" y="1416767"/>
            <a:ext cx="51366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6">
            <a:extLst>
              <a:ext uri="{FF2B5EF4-FFF2-40B4-BE49-F238E27FC236}">
                <a16:creationId xmlns:a16="http://schemas.microsoft.com/office/drawing/2014/main" id="{F0DC04FF-56E4-607A-9E39-85B75FC43A45}"/>
              </a:ext>
            </a:extLst>
          </p:cNvPr>
          <p:cNvCxnSpPr>
            <a:cxnSpLocks/>
          </p:cNvCxnSpPr>
          <p:nvPr userDrawn="1"/>
        </p:nvCxnSpPr>
        <p:spPr>
          <a:xfrm>
            <a:off x="433388" y="1416767"/>
            <a:ext cx="513669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1180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 bl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77AFB0-ED65-4555-37B3-6300D020C9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CEE68-C835-40AA-6E49-A3CC45AB14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5" name="Connecteur droit 9">
            <a:extLst>
              <a:ext uri="{FF2B5EF4-FFF2-40B4-BE49-F238E27FC236}">
                <a16:creationId xmlns:a16="http://schemas.microsoft.com/office/drawing/2014/main" id="{0E0F51DF-F5C8-02E1-AF81-17E449BEEB1D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3DC8A0EB-1DC0-581A-DCEB-B40124D4F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676041"/>
            <a:ext cx="10355263" cy="124165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</a:t>
            </a:r>
            <a:br>
              <a:rPr lang="en-US"/>
            </a:br>
            <a:r>
              <a:rPr lang="en-US"/>
              <a:t>on two lines</a:t>
            </a:r>
            <a:endParaRPr lang="pt-BR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B854A4E-EE10-EC05-F77B-08F9CD3F1A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7" y="323216"/>
            <a:ext cx="10355263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03985D12-75FF-94F9-48A1-CB13244A80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2576645"/>
            <a:ext cx="11323638" cy="3824155"/>
          </a:xfrm>
        </p:spPr>
        <p:txBody>
          <a:bodyPr>
            <a:noAutofit/>
          </a:bodyPr>
          <a:lstStyle>
            <a:lvl2pPr>
              <a:lnSpc>
                <a:spcPct val="85000"/>
              </a:lnSpc>
              <a:defRPr sz="2000">
                <a:latin typeface="Jost SemiBold" charset="0"/>
                <a:ea typeface="Jost SemiBold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cxnSp>
        <p:nvCxnSpPr>
          <p:cNvPr id="8" name="Connecteur droit 9">
            <a:extLst>
              <a:ext uri="{FF2B5EF4-FFF2-40B4-BE49-F238E27FC236}">
                <a16:creationId xmlns:a16="http://schemas.microsoft.com/office/drawing/2014/main" id="{142BC41D-086F-C474-0640-CF400AD0F16E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11" name="Connecteur droit 9">
            <a:extLst>
              <a:ext uri="{FF2B5EF4-FFF2-40B4-BE49-F238E27FC236}">
                <a16:creationId xmlns:a16="http://schemas.microsoft.com/office/drawing/2014/main" id="{A59C6671-C66C-F15B-ED14-0D518E8A2546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2" name="Connecteur droit 9">
            <a:extLst>
              <a:ext uri="{FF2B5EF4-FFF2-40B4-BE49-F238E27FC236}">
                <a16:creationId xmlns:a16="http://schemas.microsoft.com/office/drawing/2014/main" id="{F9746288-96B7-1A5F-A9ED-D1A369D099F7}"/>
              </a:ext>
            </a:extLst>
          </p:cNvPr>
          <p:cNvCxnSpPr>
            <a:cxnSpLocks/>
          </p:cNvCxnSpPr>
          <p:nvPr userDrawn="1"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297389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+ 2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F5B80B5-BD71-8BFE-74A4-D7C6F695AE63}"/>
              </a:ext>
            </a:extLst>
          </p:cNvPr>
          <p:cNvSpPr/>
          <p:nvPr/>
        </p:nvSpPr>
        <p:spPr>
          <a:xfrm>
            <a:off x="5961380" y="0"/>
            <a:ext cx="6230620" cy="6854095"/>
          </a:xfrm>
          <a:prstGeom prst="rect">
            <a:avLst/>
          </a:pr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16972F-8997-D60F-86DA-82D873316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676041"/>
            <a:ext cx="5527992" cy="644893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on one line</a:t>
            </a:r>
            <a:endParaRPr lang="pt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2C87C3-00B1-2273-74A5-620724803F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C8734-8C9B-C931-A9E5-8E60DEFA8D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5B7FE5B-86DE-21C4-9E61-326EBD60E2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1836964"/>
            <a:ext cx="5961379" cy="2123192"/>
          </a:xfr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3F64253-4CE3-5DA6-D1C1-4D8AEB3A1D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4281885"/>
            <a:ext cx="4249106" cy="1991167"/>
          </a:xfrm>
        </p:spPr>
        <p:txBody>
          <a:bodyPr>
            <a:noAutofit/>
          </a:bodyPr>
          <a:lstStyle>
            <a:lvl2pPr>
              <a:lnSpc>
                <a:spcPct val="85000"/>
              </a:lnSpc>
              <a:defRPr sz="2000">
                <a:latin typeface="Jost SemiBold" charset="0"/>
                <a:ea typeface="Jost SemiBold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4FECB72C-E0F5-CE98-C64E-2E9F138E20C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27177" y="1527008"/>
            <a:ext cx="4899026" cy="3803984"/>
          </a:xfrm>
        </p:spPr>
        <p:txBody>
          <a:bodyPr anchor="ctr">
            <a:noAutofit/>
          </a:bodyPr>
          <a:lstStyle>
            <a:lvl2pPr>
              <a:defRPr sz="16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75C2B6E3-BCC4-888B-7F44-F3B83D67DC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23216"/>
            <a:ext cx="4545012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</p:txBody>
      </p:sp>
      <p:sp>
        <p:nvSpPr>
          <p:cNvPr id="34" name="Ellipse 31">
            <a:extLst>
              <a:ext uri="{FF2B5EF4-FFF2-40B4-BE49-F238E27FC236}">
                <a16:creationId xmlns:a16="http://schemas.microsoft.com/office/drawing/2014/main" id="{47E5D034-951B-EDBB-B201-DF41DF93049A}"/>
              </a:ext>
            </a:extLst>
          </p:cNvPr>
          <p:cNvSpPr/>
          <p:nvPr/>
        </p:nvSpPr>
        <p:spPr>
          <a:xfrm>
            <a:off x="5005866" y="4256749"/>
            <a:ext cx="632141" cy="632141"/>
          </a:xfrm>
          <a:prstGeom prst="ellipse">
            <a:avLst/>
          </a:pr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E824EB31-4161-C353-6387-C3BFF765B2F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83240" y="4334581"/>
            <a:ext cx="477392" cy="476477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pt-BR"/>
              <a:t>ICON</a:t>
            </a:r>
          </a:p>
        </p:txBody>
      </p:sp>
      <p:cxnSp>
        <p:nvCxnSpPr>
          <p:cNvPr id="13" name="Connecteur droit 10">
            <a:extLst>
              <a:ext uri="{FF2B5EF4-FFF2-40B4-BE49-F238E27FC236}">
                <a16:creationId xmlns:a16="http://schemas.microsoft.com/office/drawing/2014/main" id="{EED85776-DD11-8299-72BC-C565901AF256}"/>
              </a:ext>
            </a:extLst>
          </p:cNvPr>
          <p:cNvCxnSpPr>
            <a:cxnSpLocks/>
          </p:cNvCxnSpPr>
          <p:nvPr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34F8419E-11A1-F955-AE91-08325F655BAE}"/>
              </a:ext>
            </a:extLst>
          </p:cNvPr>
          <p:cNvGrpSpPr/>
          <p:nvPr/>
        </p:nvGrpSpPr>
        <p:grpSpPr>
          <a:xfrm>
            <a:off x="10914907" y="215659"/>
            <a:ext cx="872717" cy="258183"/>
            <a:chOff x="10325399" y="435801"/>
            <a:chExt cx="1716409" cy="507779"/>
          </a:xfrm>
        </p:grpSpPr>
        <p:grpSp>
          <p:nvGrpSpPr>
            <p:cNvPr id="25" name="Graphique 1">
              <a:extLst>
                <a:ext uri="{FF2B5EF4-FFF2-40B4-BE49-F238E27FC236}">
                  <a16:creationId xmlns:a16="http://schemas.microsoft.com/office/drawing/2014/main" id="{365C82C4-7B55-224B-0317-A220C63C831A}"/>
                </a:ext>
              </a:extLst>
            </p:cNvPr>
            <p:cNvGrpSpPr/>
            <p:nvPr/>
          </p:nvGrpSpPr>
          <p:grpSpPr>
            <a:xfrm>
              <a:off x="10970827" y="695569"/>
              <a:ext cx="1070981" cy="248011"/>
              <a:chOff x="1312560" y="975312"/>
              <a:chExt cx="1019519" cy="236411"/>
            </a:xfrm>
            <a:solidFill>
              <a:schemeClr val="tx1"/>
            </a:solidFill>
          </p:grpSpPr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7E4E4093-0F7B-AC38-869F-772855687B5E}"/>
                  </a:ext>
                </a:extLst>
              </p:cNvPr>
              <p:cNvSpPr/>
              <p:nvPr/>
            </p:nvSpPr>
            <p:spPr>
              <a:xfrm>
                <a:off x="1312560" y="975312"/>
                <a:ext cx="179892" cy="236411"/>
              </a:xfrm>
              <a:custGeom>
                <a:avLst/>
                <a:gdLst>
                  <a:gd name="connsiteX0" fmla="*/ 46188 w 179892"/>
                  <a:gd name="connsiteY0" fmla="*/ 139932 h 236411"/>
                  <a:gd name="connsiteX1" fmla="*/ 55152 w 179892"/>
                  <a:gd name="connsiteY1" fmla="*/ 178488 h 236411"/>
                  <a:gd name="connsiteX2" fmla="*/ 89676 w 179892"/>
                  <a:gd name="connsiteY2" fmla="*/ 193752 h 236411"/>
                  <a:gd name="connsiteX3" fmla="*/ 138132 w 179892"/>
                  <a:gd name="connsiteY3" fmla="*/ 182088 h 236411"/>
                  <a:gd name="connsiteX4" fmla="*/ 147564 w 179892"/>
                  <a:gd name="connsiteY4" fmla="*/ 179856 h 236411"/>
                  <a:gd name="connsiteX5" fmla="*/ 169560 w 179892"/>
                  <a:gd name="connsiteY5" fmla="*/ 200952 h 236411"/>
                  <a:gd name="connsiteX6" fmla="*/ 157896 w 179892"/>
                  <a:gd name="connsiteY6" fmla="*/ 221148 h 236411"/>
                  <a:gd name="connsiteX7" fmla="*/ 89712 w 179892"/>
                  <a:gd name="connsiteY7" fmla="*/ 236412 h 236411"/>
                  <a:gd name="connsiteX8" fmla="*/ 24660 w 179892"/>
                  <a:gd name="connsiteY8" fmla="*/ 211284 h 236411"/>
                  <a:gd name="connsiteX9" fmla="*/ 0 w 179892"/>
                  <a:gd name="connsiteY9" fmla="*/ 146232 h 236411"/>
                  <a:gd name="connsiteX10" fmla="*/ 0 w 179892"/>
                  <a:gd name="connsiteY10" fmla="*/ 89712 h 236411"/>
                  <a:gd name="connsiteX11" fmla="*/ 24660 w 179892"/>
                  <a:gd name="connsiteY11" fmla="*/ 25128 h 236411"/>
                  <a:gd name="connsiteX12" fmla="*/ 89712 w 179892"/>
                  <a:gd name="connsiteY12" fmla="*/ 0 h 236411"/>
                  <a:gd name="connsiteX13" fmla="*/ 154764 w 179892"/>
                  <a:gd name="connsiteY13" fmla="*/ 25128 h 236411"/>
                  <a:gd name="connsiteX14" fmla="*/ 179892 w 179892"/>
                  <a:gd name="connsiteY14" fmla="*/ 89712 h 236411"/>
                  <a:gd name="connsiteX15" fmla="*/ 179892 w 179892"/>
                  <a:gd name="connsiteY15" fmla="*/ 110808 h 236411"/>
                  <a:gd name="connsiteX16" fmla="*/ 150732 w 179892"/>
                  <a:gd name="connsiteY16" fmla="*/ 139968 h 236411"/>
                  <a:gd name="connsiteX17" fmla="*/ 46188 w 179892"/>
                  <a:gd name="connsiteY17" fmla="*/ 139968 h 236411"/>
                  <a:gd name="connsiteX18" fmla="*/ 133632 w 179892"/>
                  <a:gd name="connsiteY18" fmla="*/ 97308 h 236411"/>
                  <a:gd name="connsiteX19" fmla="*/ 89676 w 179892"/>
                  <a:gd name="connsiteY19" fmla="*/ 42588 h 236411"/>
                  <a:gd name="connsiteX20" fmla="*/ 46152 w 179892"/>
                  <a:gd name="connsiteY20" fmla="*/ 97308 h 236411"/>
                  <a:gd name="connsiteX21" fmla="*/ 133632 w 179892"/>
                  <a:gd name="connsiteY21" fmla="*/ 97308 h 23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9892" h="236411">
                    <a:moveTo>
                      <a:pt x="46188" y="139932"/>
                    </a:moveTo>
                    <a:cubicBezTo>
                      <a:pt x="46188" y="158328"/>
                      <a:pt x="49320" y="170424"/>
                      <a:pt x="55152" y="178488"/>
                    </a:cubicBezTo>
                    <a:cubicBezTo>
                      <a:pt x="62784" y="188352"/>
                      <a:pt x="74448" y="193752"/>
                      <a:pt x="89676" y="193752"/>
                    </a:cubicBezTo>
                    <a:cubicBezTo>
                      <a:pt x="106704" y="193752"/>
                      <a:pt x="122868" y="188820"/>
                      <a:pt x="138132" y="182088"/>
                    </a:cubicBezTo>
                    <a:cubicBezTo>
                      <a:pt x="141264" y="180756"/>
                      <a:pt x="144396" y="179856"/>
                      <a:pt x="147564" y="179856"/>
                    </a:cubicBezTo>
                    <a:cubicBezTo>
                      <a:pt x="158796" y="179856"/>
                      <a:pt x="169560" y="189288"/>
                      <a:pt x="169560" y="200952"/>
                    </a:cubicBezTo>
                    <a:cubicBezTo>
                      <a:pt x="169560" y="209484"/>
                      <a:pt x="165960" y="217116"/>
                      <a:pt x="157896" y="221148"/>
                    </a:cubicBezTo>
                    <a:cubicBezTo>
                      <a:pt x="136368" y="231480"/>
                      <a:pt x="113508" y="236412"/>
                      <a:pt x="89712" y="236412"/>
                    </a:cubicBezTo>
                    <a:cubicBezTo>
                      <a:pt x="63684" y="236412"/>
                      <a:pt x="41256" y="227880"/>
                      <a:pt x="24660" y="211284"/>
                    </a:cubicBezTo>
                    <a:cubicBezTo>
                      <a:pt x="8496" y="195120"/>
                      <a:pt x="0" y="172692"/>
                      <a:pt x="0" y="146232"/>
                    </a:cubicBezTo>
                    <a:lnTo>
                      <a:pt x="0" y="89712"/>
                    </a:lnTo>
                    <a:cubicBezTo>
                      <a:pt x="0" y="63684"/>
                      <a:pt x="8532" y="41256"/>
                      <a:pt x="24660" y="25128"/>
                    </a:cubicBezTo>
                    <a:cubicBezTo>
                      <a:pt x="41256" y="8532"/>
                      <a:pt x="63684" y="0"/>
                      <a:pt x="89712" y="0"/>
                    </a:cubicBezTo>
                    <a:cubicBezTo>
                      <a:pt x="116172" y="0"/>
                      <a:pt x="138600" y="8532"/>
                      <a:pt x="154764" y="25128"/>
                    </a:cubicBezTo>
                    <a:cubicBezTo>
                      <a:pt x="170928" y="41292"/>
                      <a:pt x="179892" y="63684"/>
                      <a:pt x="179892" y="89712"/>
                    </a:cubicBezTo>
                    <a:lnTo>
                      <a:pt x="179892" y="110808"/>
                    </a:lnTo>
                    <a:cubicBezTo>
                      <a:pt x="179892" y="126972"/>
                      <a:pt x="166896" y="139968"/>
                      <a:pt x="150732" y="139968"/>
                    </a:cubicBezTo>
                    <a:lnTo>
                      <a:pt x="46188" y="139968"/>
                    </a:lnTo>
                    <a:close/>
                    <a:moveTo>
                      <a:pt x="133632" y="97308"/>
                    </a:moveTo>
                    <a:cubicBezTo>
                      <a:pt x="133632" y="60084"/>
                      <a:pt x="118368" y="42588"/>
                      <a:pt x="89676" y="42588"/>
                    </a:cubicBezTo>
                    <a:cubicBezTo>
                      <a:pt x="61416" y="42588"/>
                      <a:pt x="46152" y="59616"/>
                      <a:pt x="46152" y="97308"/>
                    </a:cubicBezTo>
                    <a:lnTo>
                      <a:pt x="133632" y="9730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C9E9C6A3-05A6-72BF-B77D-D6E51DDD08FD}"/>
                  </a:ext>
                </a:extLst>
              </p:cNvPr>
              <p:cNvSpPr/>
              <p:nvPr/>
            </p:nvSpPr>
            <p:spPr>
              <a:xfrm>
                <a:off x="1519631" y="975312"/>
                <a:ext cx="179820" cy="236375"/>
              </a:xfrm>
              <a:custGeom>
                <a:avLst/>
                <a:gdLst>
                  <a:gd name="connsiteX0" fmla="*/ 89712 w 179820"/>
                  <a:gd name="connsiteY0" fmla="*/ 156528 h 236375"/>
                  <a:gd name="connsiteX1" fmla="*/ 42156 w 179820"/>
                  <a:gd name="connsiteY1" fmla="*/ 226512 h 236375"/>
                  <a:gd name="connsiteX2" fmla="*/ 23328 w 179820"/>
                  <a:gd name="connsiteY2" fmla="*/ 236376 h 236375"/>
                  <a:gd name="connsiteX3" fmla="*/ 0 w 179820"/>
                  <a:gd name="connsiteY3" fmla="*/ 213048 h 236375"/>
                  <a:gd name="connsiteX4" fmla="*/ 4032 w 179820"/>
                  <a:gd name="connsiteY4" fmla="*/ 200052 h 236375"/>
                  <a:gd name="connsiteX5" fmla="*/ 62784 w 179820"/>
                  <a:gd name="connsiteY5" fmla="*/ 117072 h 236375"/>
                  <a:gd name="connsiteX6" fmla="*/ 5364 w 179820"/>
                  <a:gd name="connsiteY6" fmla="*/ 36324 h 236375"/>
                  <a:gd name="connsiteX7" fmla="*/ 1332 w 179820"/>
                  <a:gd name="connsiteY7" fmla="*/ 23328 h 236375"/>
                  <a:gd name="connsiteX8" fmla="*/ 24660 w 179820"/>
                  <a:gd name="connsiteY8" fmla="*/ 0 h 236375"/>
                  <a:gd name="connsiteX9" fmla="*/ 43488 w 179820"/>
                  <a:gd name="connsiteY9" fmla="*/ 9864 h 236375"/>
                  <a:gd name="connsiteX10" fmla="*/ 89676 w 179820"/>
                  <a:gd name="connsiteY10" fmla="*/ 77580 h 236375"/>
                  <a:gd name="connsiteX11" fmla="*/ 135864 w 179820"/>
                  <a:gd name="connsiteY11" fmla="*/ 9864 h 236375"/>
                  <a:gd name="connsiteX12" fmla="*/ 155160 w 179820"/>
                  <a:gd name="connsiteY12" fmla="*/ 0 h 236375"/>
                  <a:gd name="connsiteX13" fmla="*/ 178020 w 179820"/>
                  <a:gd name="connsiteY13" fmla="*/ 23328 h 236375"/>
                  <a:gd name="connsiteX14" fmla="*/ 173988 w 179820"/>
                  <a:gd name="connsiteY14" fmla="*/ 36324 h 236375"/>
                  <a:gd name="connsiteX15" fmla="*/ 116568 w 179820"/>
                  <a:gd name="connsiteY15" fmla="*/ 117072 h 236375"/>
                  <a:gd name="connsiteX16" fmla="*/ 175320 w 179820"/>
                  <a:gd name="connsiteY16" fmla="*/ 200052 h 236375"/>
                  <a:gd name="connsiteX17" fmla="*/ 179820 w 179820"/>
                  <a:gd name="connsiteY17" fmla="*/ 213048 h 236375"/>
                  <a:gd name="connsiteX18" fmla="*/ 156060 w 179820"/>
                  <a:gd name="connsiteY18" fmla="*/ 236376 h 236375"/>
                  <a:gd name="connsiteX19" fmla="*/ 137232 w 179820"/>
                  <a:gd name="connsiteY19" fmla="*/ 226512 h 236375"/>
                  <a:gd name="connsiteX20" fmla="*/ 89712 w 179820"/>
                  <a:gd name="connsiteY20" fmla="*/ 156528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9820" h="236375">
                    <a:moveTo>
                      <a:pt x="89712" y="156528"/>
                    </a:moveTo>
                    <a:lnTo>
                      <a:pt x="42156" y="226512"/>
                    </a:lnTo>
                    <a:cubicBezTo>
                      <a:pt x="37656" y="232776"/>
                      <a:pt x="30492" y="236376"/>
                      <a:pt x="23328" y="236376"/>
                    </a:cubicBezTo>
                    <a:cubicBezTo>
                      <a:pt x="11232" y="236376"/>
                      <a:pt x="0" y="226044"/>
                      <a:pt x="0" y="213048"/>
                    </a:cubicBezTo>
                    <a:cubicBezTo>
                      <a:pt x="0" y="208548"/>
                      <a:pt x="1332" y="204084"/>
                      <a:pt x="4032" y="200052"/>
                    </a:cubicBezTo>
                    <a:lnTo>
                      <a:pt x="62784" y="117072"/>
                    </a:lnTo>
                    <a:lnTo>
                      <a:pt x="5364" y="36324"/>
                    </a:lnTo>
                    <a:cubicBezTo>
                      <a:pt x="2664" y="32292"/>
                      <a:pt x="1332" y="27792"/>
                      <a:pt x="1332" y="23328"/>
                    </a:cubicBezTo>
                    <a:cubicBezTo>
                      <a:pt x="1332" y="11232"/>
                      <a:pt x="11664" y="0"/>
                      <a:pt x="24660" y="0"/>
                    </a:cubicBezTo>
                    <a:cubicBezTo>
                      <a:pt x="31824" y="0"/>
                      <a:pt x="39024" y="3600"/>
                      <a:pt x="43488" y="9864"/>
                    </a:cubicBezTo>
                    <a:lnTo>
                      <a:pt x="89676" y="77580"/>
                    </a:lnTo>
                    <a:lnTo>
                      <a:pt x="135864" y="9864"/>
                    </a:lnTo>
                    <a:cubicBezTo>
                      <a:pt x="140364" y="3132"/>
                      <a:pt x="147960" y="0"/>
                      <a:pt x="155160" y="0"/>
                    </a:cubicBezTo>
                    <a:cubicBezTo>
                      <a:pt x="167724" y="0"/>
                      <a:pt x="178020" y="10332"/>
                      <a:pt x="178020" y="23328"/>
                    </a:cubicBezTo>
                    <a:cubicBezTo>
                      <a:pt x="178020" y="27828"/>
                      <a:pt x="176688" y="32292"/>
                      <a:pt x="173988" y="36324"/>
                    </a:cubicBezTo>
                    <a:lnTo>
                      <a:pt x="116568" y="117072"/>
                    </a:lnTo>
                    <a:lnTo>
                      <a:pt x="175320" y="200052"/>
                    </a:lnTo>
                    <a:cubicBezTo>
                      <a:pt x="178452" y="204084"/>
                      <a:pt x="179820" y="208584"/>
                      <a:pt x="179820" y="213048"/>
                    </a:cubicBezTo>
                    <a:cubicBezTo>
                      <a:pt x="179820" y="225612"/>
                      <a:pt x="169056" y="236376"/>
                      <a:pt x="156060" y="236376"/>
                    </a:cubicBezTo>
                    <a:cubicBezTo>
                      <a:pt x="148896" y="236376"/>
                      <a:pt x="141696" y="233244"/>
                      <a:pt x="137232" y="226512"/>
                    </a:cubicBezTo>
                    <a:lnTo>
                      <a:pt x="89712" y="15652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A931A507-2374-9974-8743-EF031918E3B3}"/>
                  </a:ext>
                </a:extLst>
              </p:cNvPr>
              <p:cNvSpPr/>
              <p:nvPr/>
            </p:nvSpPr>
            <p:spPr>
              <a:xfrm>
                <a:off x="1722744" y="975312"/>
                <a:ext cx="179892" cy="236375"/>
              </a:xfrm>
              <a:custGeom>
                <a:avLst/>
                <a:gdLst>
                  <a:gd name="connsiteX0" fmla="*/ 179856 w 179892"/>
                  <a:gd name="connsiteY0" fmla="*/ 197352 h 236375"/>
                  <a:gd name="connsiteX1" fmla="*/ 160128 w 179892"/>
                  <a:gd name="connsiteY1" fmla="*/ 224712 h 236375"/>
                  <a:gd name="connsiteX2" fmla="*/ 87480 w 179892"/>
                  <a:gd name="connsiteY2" fmla="*/ 236376 h 236375"/>
                  <a:gd name="connsiteX3" fmla="*/ 23328 w 179892"/>
                  <a:gd name="connsiteY3" fmla="*/ 216648 h 236375"/>
                  <a:gd name="connsiteX4" fmla="*/ 0 w 179892"/>
                  <a:gd name="connsiteY4" fmla="*/ 163260 h 236375"/>
                  <a:gd name="connsiteX5" fmla="*/ 23328 w 179892"/>
                  <a:gd name="connsiteY5" fmla="*/ 111672 h 236375"/>
                  <a:gd name="connsiteX6" fmla="*/ 87480 w 179892"/>
                  <a:gd name="connsiteY6" fmla="*/ 91944 h 236375"/>
                  <a:gd name="connsiteX7" fmla="*/ 133668 w 179892"/>
                  <a:gd name="connsiteY7" fmla="*/ 91944 h 236375"/>
                  <a:gd name="connsiteX8" fmla="*/ 133668 w 179892"/>
                  <a:gd name="connsiteY8" fmla="*/ 76248 h 236375"/>
                  <a:gd name="connsiteX9" fmla="*/ 96444 w 179892"/>
                  <a:gd name="connsiteY9" fmla="*/ 42624 h 236375"/>
                  <a:gd name="connsiteX10" fmla="*/ 47988 w 179892"/>
                  <a:gd name="connsiteY10" fmla="*/ 54720 h 236375"/>
                  <a:gd name="connsiteX11" fmla="*/ 35424 w 179892"/>
                  <a:gd name="connsiteY11" fmla="*/ 58752 h 236375"/>
                  <a:gd name="connsiteX12" fmla="*/ 13428 w 179892"/>
                  <a:gd name="connsiteY12" fmla="*/ 38556 h 236375"/>
                  <a:gd name="connsiteX13" fmla="*/ 24660 w 179892"/>
                  <a:gd name="connsiteY13" fmla="*/ 17928 h 236375"/>
                  <a:gd name="connsiteX14" fmla="*/ 102276 w 179892"/>
                  <a:gd name="connsiteY14" fmla="*/ 0 h 236375"/>
                  <a:gd name="connsiteX15" fmla="*/ 179892 w 179892"/>
                  <a:gd name="connsiteY15" fmla="*/ 76248 h 236375"/>
                  <a:gd name="connsiteX16" fmla="*/ 179892 w 179892"/>
                  <a:gd name="connsiteY16" fmla="*/ 197352 h 236375"/>
                  <a:gd name="connsiteX17" fmla="*/ 133632 w 179892"/>
                  <a:gd name="connsiteY17" fmla="*/ 134532 h 236375"/>
                  <a:gd name="connsiteX18" fmla="*/ 87444 w 179892"/>
                  <a:gd name="connsiteY18" fmla="*/ 134532 h 236375"/>
                  <a:gd name="connsiteX19" fmla="*/ 46188 w 179892"/>
                  <a:gd name="connsiteY19" fmla="*/ 163224 h 236375"/>
                  <a:gd name="connsiteX20" fmla="*/ 87444 w 179892"/>
                  <a:gd name="connsiteY20" fmla="*/ 193716 h 236375"/>
                  <a:gd name="connsiteX21" fmla="*/ 133632 w 179892"/>
                  <a:gd name="connsiteY21" fmla="*/ 187884 h 236375"/>
                  <a:gd name="connsiteX22" fmla="*/ 133632 w 179892"/>
                  <a:gd name="connsiteY22" fmla="*/ 134532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9892" h="236375">
                    <a:moveTo>
                      <a:pt x="179856" y="197352"/>
                    </a:moveTo>
                    <a:cubicBezTo>
                      <a:pt x="179856" y="209916"/>
                      <a:pt x="171792" y="220680"/>
                      <a:pt x="160128" y="224712"/>
                    </a:cubicBezTo>
                    <a:cubicBezTo>
                      <a:pt x="138132" y="232344"/>
                      <a:pt x="112572" y="236376"/>
                      <a:pt x="87480" y="236376"/>
                    </a:cubicBezTo>
                    <a:cubicBezTo>
                      <a:pt x="60120" y="236376"/>
                      <a:pt x="38592" y="229644"/>
                      <a:pt x="23328" y="216648"/>
                    </a:cubicBezTo>
                    <a:cubicBezTo>
                      <a:pt x="8064" y="203652"/>
                      <a:pt x="0" y="185256"/>
                      <a:pt x="0" y="163260"/>
                    </a:cubicBezTo>
                    <a:cubicBezTo>
                      <a:pt x="0" y="141264"/>
                      <a:pt x="8064" y="124236"/>
                      <a:pt x="23328" y="111672"/>
                    </a:cubicBezTo>
                    <a:cubicBezTo>
                      <a:pt x="38592" y="98676"/>
                      <a:pt x="60120" y="91944"/>
                      <a:pt x="87480" y="91944"/>
                    </a:cubicBezTo>
                    <a:lnTo>
                      <a:pt x="133668" y="91944"/>
                    </a:lnTo>
                    <a:lnTo>
                      <a:pt x="133668" y="76248"/>
                    </a:lnTo>
                    <a:cubicBezTo>
                      <a:pt x="133668" y="57420"/>
                      <a:pt x="119772" y="42624"/>
                      <a:pt x="96444" y="42624"/>
                    </a:cubicBezTo>
                    <a:cubicBezTo>
                      <a:pt x="75348" y="42624"/>
                      <a:pt x="63684" y="45324"/>
                      <a:pt x="47988" y="54720"/>
                    </a:cubicBezTo>
                    <a:cubicBezTo>
                      <a:pt x="44388" y="56952"/>
                      <a:pt x="39456" y="58752"/>
                      <a:pt x="35424" y="58752"/>
                    </a:cubicBezTo>
                    <a:cubicBezTo>
                      <a:pt x="23328" y="58752"/>
                      <a:pt x="13428" y="49788"/>
                      <a:pt x="13428" y="38556"/>
                    </a:cubicBezTo>
                    <a:cubicBezTo>
                      <a:pt x="13428" y="30492"/>
                      <a:pt x="17028" y="22392"/>
                      <a:pt x="24660" y="17928"/>
                    </a:cubicBezTo>
                    <a:cubicBezTo>
                      <a:pt x="48888" y="4032"/>
                      <a:pt x="69948" y="0"/>
                      <a:pt x="102276" y="0"/>
                    </a:cubicBezTo>
                    <a:cubicBezTo>
                      <a:pt x="152496" y="0"/>
                      <a:pt x="179892" y="36324"/>
                      <a:pt x="179892" y="76248"/>
                    </a:cubicBezTo>
                    <a:lnTo>
                      <a:pt x="179892" y="197352"/>
                    </a:lnTo>
                    <a:close/>
                    <a:moveTo>
                      <a:pt x="133632" y="134532"/>
                    </a:moveTo>
                    <a:lnTo>
                      <a:pt x="87444" y="134532"/>
                    </a:lnTo>
                    <a:cubicBezTo>
                      <a:pt x="48420" y="134532"/>
                      <a:pt x="46188" y="155628"/>
                      <a:pt x="46188" y="163224"/>
                    </a:cubicBezTo>
                    <a:cubicBezTo>
                      <a:pt x="46188" y="171288"/>
                      <a:pt x="48420" y="193716"/>
                      <a:pt x="87444" y="193716"/>
                    </a:cubicBezTo>
                    <a:cubicBezTo>
                      <a:pt x="102708" y="193716"/>
                      <a:pt x="119304" y="191484"/>
                      <a:pt x="133632" y="187884"/>
                    </a:cubicBezTo>
                    <a:lnTo>
                      <a:pt x="133632" y="134532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F05997DC-E1D1-E852-EBBF-CF72F25215A6}"/>
                  </a:ext>
                </a:extLst>
              </p:cNvPr>
              <p:cNvSpPr/>
              <p:nvPr/>
            </p:nvSpPr>
            <p:spPr>
              <a:xfrm>
                <a:off x="1954043" y="975312"/>
                <a:ext cx="179892" cy="236375"/>
              </a:xfrm>
              <a:custGeom>
                <a:avLst/>
                <a:gdLst>
                  <a:gd name="connsiteX0" fmla="*/ 133668 w 179892"/>
                  <a:gd name="connsiteY0" fmla="*/ 86112 h 236375"/>
                  <a:gd name="connsiteX1" fmla="*/ 89712 w 179892"/>
                  <a:gd name="connsiteY1" fmla="*/ 42588 h 236375"/>
                  <a:gd name="connsiteX2" fmla="*/ 46188 w 179892"/>
                  <a:gd name="connsiteY2" fmla="*/ 48420 h 236375"/>
                  <a:gd name="connsiteX3" fmla="*/ 46188 w 179892"/>
                  <a:gd name="connsiteY3" fmla="*/ 213048 h 236375"/>
                  <a:gd name="connsiteX4" fmla="*/ 23328 w 179892"/>
                  <a:gd name="connsiteY4" fmla="*/ 236376 h 236375"/>
                  <a:gd name="connsiteX5" fmla="*/ 0 w 179892"/>
                  <a:gd name="connsiteY5" fmla="*/ 213048 h 236375"/>
                  <a:gd name="connsiteX6" fmla="*/ 0 w 179892"/>
                  <a:gd name="connsiteY6" fmla="*/ 39024 h 236375"/>
                  <a:gd name="connsiteX7" fmla="*/ 19728 w 179892"/>
                  <a:gd name="connsiteY7" fmla="*/ 11664 h 236375"/>
                  <a:gd name="connsiteX8" fmla="*/ 89712 w 179892"/>
                  <a:gd name="connsiteY8" fmla="*/ 0 h 236375"/>
                  <a:gd name="connsiteX9" fmla="*/ 154764 w 179892"/>
                  <a:gd name="connsiteY9" fmla="*/ 25128 h 236375"/>
                  <a:gd name="connsiteX10" fmla="*/ 179892 w 179892"/>
                  <a:gd name="connsiteY10" fmla="*/ 89712 h 236375"/>
                  <a:gd name="connsiteX11" fmla="*/ 179892 w 179892"/>
                  <a:gd name="connsiteY11" fmla="*/ 213048 h 236375"/>
                  <a:gd name="connsiteX12" fmla="*/ 156564 w 179892"/>
                  <a:gd name="connsiteY12" fmla="*/ 236376 h 236375"/>
                  <a:gd name="connsiteX13" fmla="*/ 133704 w 179892"/>
                  <a:gd name="connsiteY13" fmla="*/ 213048 h 236375"/>
                  <a:gd name="connsiteX14" fmla="*/ 133704 w 179892"/>
                  <a:gd name="connsiteY14" fmla="*/ 86112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9892" h="236375">
                    <a:moveTo>
                      <a:pt x="133668" y="86112"/>
                    </a:moveTo>
                    <a:cubicBezTo>
                      <a:pt x="133668" y="58752"/>
                      <a:pt x="117504" y="42588"/>
                      <a:pt x="89712" y="42588"/>
                    </a:cubicBezTo>
                    <a:cubicBezTo>
                      <a:pt x="74916" y="42588"/>
                      <a:pt x="60120" y="44820"/>
                      <a:pt x="46188" y="48420"/>
                    </a:cubicBezTo>
                    <a:lnTo>
                      <a:pt x="46188" y="213048"/>
                    </a:lnTo>
                    <a:cubicBezTo>
                      <a:pt x="46188" y="226044"/>
                      <a:pt x="35856" y="236376"/>
                      <a:pt x="23328" y="236376"/>
                    </a:cubicBezTo>
                    <a:cubicBezTo>
                      <a:pt x="10332" y="236376"/>
                      <a:pt x="0" y="226044"/>
                      <a:pt x="0" y="213048"/>
                    </a:cubicBezTo>
                    <a:lnTo>
                      <a:pt x="0" y="39024"/>
                    </a:lnTo>
                    <a:cubicBezTo>
                      <a:pt x="0" y="26460"/>
                      <a:pt x="7632" y="15696"/>
                      <a:pt x="19728" y="11664"/>
                    </a:cubicBezTo>
                    <a:cubicBezTo>
                      <a:pt x="41724" y="4032"/>
                      <a:pt x="65484" y="0"/>
                      <a:pt x="89712" y="0"/>
                    </a:cubicBezTo>
                    <a:cubicBezTo>
                      <a:pt x="116172" y="0"/>
                      <a:pt x="138600" y="8532"/>
                      <a:pt x="154764" y="25128"/>
                    </a:cubicBezTo>
                    <a:cubicBezTo>
                      <a:pt x="170928" y="41292"/>
                      <a:pt x="179892" y="63684"/>
                      <a:pt x="179892" y="89712"/>
                    </a:cubicBezTo>
                    <a:lnTo>
                      <a:pt x="179892" y="213048"/>
                    </a:lnTo>
                    <a:cubicBezTo>
                      <a:pt x="179892" y="226044"/>
                      <a:pt x="169560" y="236376"/>
                      <a:pt x="156564" y="236376"/>
                    </a:cubicBezTo>
                    <a:cubicBezTo>
                      <a:pt x="143568" y="236376"/>
                      <a:pt x="133704" y="226044"/>
                      <a:pt x="133704" y="213048"/>
                    </a:cubicBezTo>
                    <a:lnTo>
                      <a:pt x="133704" y="86112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627E6EC1-79D2-667F-7DF5-6597359A8EDD}"/>
                  </a:ext>
                </a:extLst>
              </p:cNvPr>
              <p:cNvSpPr/>
              <p:nvPr/>
            </p:nvSpPr>
            <p:spPr>
              <a:xfrm>
                <a:off x="2173752" y="975312"/>
                <a:ext cx="158327" cy="236411"/>
              </a:xfrm>
              <a:custGeom>
                <a:avLst/>
                <a:gdLst>
                  <a:gd name="connsiteX0" fmla="*/ 45288 w 158327"/>
                  <a:gd name="connsiteY0" fmla="*/ 129168 h 236411"/>
                  <a:gd name="connsiteX1" fmla="*/ 2232 w 158327"/>
                  <a:gd name="connsiteY1" fmla="*/ 67716 h 236411"/>
                  <a:gd name="connsiteX2" fmla="*/ 79848 w 158327"/>
                  <a:gd name="connsiteY2" fmla="*/ 0 h 236411"/>
                  <a:gd name="connsiteX3" fmla="*/ 140832 w 158327"/>
                  <a:gd name="connsiteY3" fmla="*/ 11196 h 236411"/>
                  <a:gd name="connsiteX4" fmla="*/ 155628 w 158327"/>
                  <a:gd name="connsiteY4" fmla="*/ 32292 h 236411"/>
                  <a:gd name="connsiteX5" fmla="*/ 134100 w 158327"/>
                  <a:gd name="connsiteY5" fmla="*/ 53820 h 236411"/>
                  <a:gd name="connsiteX6" fmla="*/ 123336 w 158327"/>
                  <a:gd name="connsiteY6" fmla="*/ 51588 h 236411"/>
                  <a:gd name="connsiteX7" fmla="*/ 78912 w 158327"/>
                  <a:gd name="connsiteY7" fmla="*/ 42624 h 236411"/>
                  <a:gd name="connsiteX8" fmla="*/ 48420 w 158327"/>
                  <a:gd name="connsiteY8" fmla="*/ 66852 h 236411"/>
                  <a:gd name="connsiteX9" fmla="*/ 66816 w 158327"/>
                  <a:gd name="connsiteY9" fmla="*/ 88848 h 236411"/>
                  <a:gd name="connsiteX10" fmla="*/ 110772 w 158327"/>
                  <a:gd name="connsiteY10" fmla="*/ 103212 h 236411"/>
                  <a:gd name="connsiteX11" fmla="*/ 158328 w 158327"/>
                  <a:gd name="connsiteY11" fmla="*/ 165996 h 236411"/>
                  <a:gd name="connsiteX12" fmla="*/ 78480 w 158327"/>
                  <a:gd name="connsiteY12" fmla="*/ 236412 h 236411"/>
                  <a:gd name="connsiteX13" fmla="*/ 13896 w 158327"/>
                  <a:gd name="connsiteY13" fmla="*/ 223848 h 236411"/>
                  <a:gd name="connsiteX14" fmla="*/ 0 w 158327"/>
                  <a:gd name="connsiteY14" fmla="*/ 203220 h 236411"/>
                  <a:gd name="connsiteX15" fmla="*/ 22428 w 158327"/>
                  <a:gd name="connsiteY15" fmla="*/ 180792 h 236411"/>
                  <a:gd name="connsiteX16" fmla="*/ 32760 w 158327"/>
                  <a:gd name="connsiteY16" fmla="*/ 183492 h 236411"/>
                  <a:gd name="connsiteX17" fmla="*/ 79416 w 158327"/>
                  <a:gd name="connsiteY17" fmla="*/ 193824 h 236411"/>
                  <a:gd name="connsiteX18" fmla="*/ 112176 w 158327"/>
                  <a:gd name="connsiteY18" fmla="*/ 170496 h 236411"/>
                  <a:gd name="connsiteX19" fmla="*/ 82116 w 158327"/>
                  <a:gd name="connsiteY19" fmla="*/ 142668 h 236411"/>
                  <a:gd name="connsiteX20" fmla="*/ 45288 w 158327"/>
                  <a:gd name="connsiteY20" fmla="*/ 129168 h 23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8327" h="236411">
                    <a:moveTo>
                      <a:pt x="45288" y="129168"/>
                    </a:moveTo>
                    <a:cubicBezTo>
                      <a:pt x="21060" y="120204"/>
                      <a:pt x="2232" y="101376"/>
                      <a:pt x="2232" y="67716"/>
                    </a:cubicBezTo>
                    <a:cubicBezTo>
                      <a:pt x="2232" y="28260"/>
                      <a:pt x="34992" y="0"/>
                      <a:pt x="79848" y="0"/>
                    </a:cubicBezTo>
                    <a:cubicBezTo>
                      <a:pt x="110340" y="0"/>
                      <a:pt x="126036" y="4500"/>
                      <a:pt x="140832" y="11196"/>
                    </a:cubicBezTo>
                    <a:cubicBezTo>
                      <a:pt x="149796" y="14796"/>
                      <a:pt x="155628" y="22860"/>
                      <a:pt x="155628" y="32292"/>
                    </a:cubicBezTo>
                    <a:cubicBezTo>
                      <a:pt x="155628" y="43956"/>
                      <a:pt x="146196" y="53820"/>
                      <a:pt x="134100" y="53820"/>
                    </a:cubicBezTo>
                    <a:cubicBezTo>
                      <a:pt x="130968" y="53820"/>
                      <a:pt x="126468" y="52920"/>
                      <a:pt x="123336" y="51588"/>
                    </a:cubicBezTo>
                    <a:cubicBezTo>
                      <a:pt x="112104" y="46188"/>
                      <a:pt x="93744" y="42624"/>
                      <a:pt x="78912" y="42624"/>
                    </a:cubicBezTo>
                    <a:cubicBezTo>
                      <a:pt x="60516" y="42624"/>
                      <a:pt x="48420" y="51588"/>
                      <a:pt x="48420" y="66852"/>
                    </a:cubicBezTo>
                    <a:cubicBezTo>
                      <a:pt x="48420" y="78516"/>
                      <a:pt x="57384" y="85680"/>
                      <a:pt x="66816" y="88848"/>
                    </a:cubicBezTo>
                    <a:lnTo>
                      <a:pt x="110772" y="103212"/>
                    </a:lnTo>
                    <a:cubicBezTo>
                      <a:pt x="140364" y="113076"/>
                      <a:pt x="158328" y="133272"/>
                      <a:pt x="158328" y="165996"/>
                    </a:cubicBezTo>
                    <a:cubicBezTo>
                      <a:pt x="158328" y="205452"/>
                      <a:pt x="126468" y="236412"/>
                      <a:pt x="78480" y="236412"/>
                    </a:cubicBezTo>
                    <a:cubicBezTo>
                      <a:pt x="52020" y="236412"/>
                      <a:pt x="30492" y="231480"/>
                      <a:pt x="13896" y="223848"/>
                    </a:cubicBezTo>
                    <a:cubicBezTo>
                      <a:pt x="5364" y="219816"/>
                      <a:pt x="0" y="212184"/>
                      <a:pt x="0" y="203220"/>
                    </a:cubicBezTo>
                    <a:cubicBezTo>
                      <a:pt x="0" y="191556"/>
                      <a:pt x="9864" y="180792"/>
                      <a:pt x="22428" y="180792"/>
                    </a:cubicBezTo>
                    <a:cubicBezTo>
                      <a:pt x="25560" y="180792"/>
                      <a:pt x="29592" y="182124"/>
                      <a:pt x="32760" y="183492"/>
                    </a:cubicBezTo>
                    <a:cubicBezTo>
                      <a:pt x="44856" y="189756"/>
                      <a:pt x="59688" y="193824"/>
                      <a:pt x="79416" y="193824"/>
                    </a:cubicBezTo>
                    <a:cubicBezTo>
                      <a:pt x="100944" y="193824"/>
                      <a:pt x="112176" y="185760"/>
                      <a:pt x="112176" y="170496"/>
                    </a:cubicBezTo>
                    <a:cubicBezTo>
                      <a:pt x="112176" y="153900"/>
                      <a:pt x="98712" y="148500"/>
                      <a:pt x="82116" y="142668"/>
                    </a:cubicBezTo>
                    <a:lnTo>
                      <a:pt x="45288" y="12916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02B4FE89-60A5-8CF6-3576-3D2C0BC46CF9}"/>
                </a:ext>
              </a:extLst>
            </p:cNvPr>
            <p:cNvSpPr/>
            <p:nvPr/>
          </p:nvSpPr>
          <p:spPr>
            <a:xfrm>
              <a:off x="10325399" y="435801"/>
              <a:ext cx="756949" cy="506392"/>
            </a:xfrm>
            <a:custGeom>
              <a:avLst/>
              <a:gdLst>
                <a:gd name="connsiteX0" fmla="*/ 708912 w 720578"/>
                <a:gd name="connsiteY0" fmla="*/ 9864 h 482707"/>
                <a:gd name="connsiteX1" fmla="*/ 648180 w 720578"/>
                <a:gd name="connsiteY1" fmla="*/ 0 h 482707"/>
                <a:gd name="connsiteX2" fmla="*/ 535392 w 720578"/>
                <a:gd name="connsiteY2" fmla="*/ 56772 h 482707"/>
                <a:gd name="connsiteX3" fmla="*/ 503208 w 720578"/>
                <a:gd name="connsiteY3" fmla="*/ 129996 h 482707"/>
                <a:gd name="connsiteX4" fmla="*/ 493956 w 720578"/>
                <a:gd name="connsiteY4" fmla="*/ 224028 h 482707"/>
                <a:gd name="connsiteX5" fmla="*/ 466452 w 720578"/>
                <a:gd name="connsiteY5" fmla="*/ 424224 h 482707"/>
                <a:gd name="connsiteX6" fmla="*/ 435708 w 720578"/>
                <a:gd name="connsiteY6" fmla="*/ 390024 h 482707"/>
                <a:gd name="connsiteX7" fmla="*/ 406836 w 720578"/>
                <a:gd name="connsiteY7" fmla="*/ 283500 h 482707"/>
                <a:gd name="connsiteX8" fmla="*/ 368568 w 720578"/>
                <a:gd name="connsiteY8" fmla="*/ 118260 h 482707"/>
                <a:gd name="connsiteX9" fmla="*/ 343260 w 720578"/>
                <a:gd name="connsiteY9" fmla="*/ 56124 h 482707"/>
                <a:gd name="connsiteX10" fmla="*/ 262440 w 720578"/>
                <a:gd name="connsiteY10" fmla="*/ 8784 h 482707"/>
                <a:gd name="connsiteX11" fmla="*/ 199620 w 720578"/>
                <a:gd name="connsiteY11" fmla="*/ 37188 h 482707"/>
                <a:gd name="connsiteX12" fmla="*/ 158580 w 720578"/>
                <a:gd name="connsiteY12" fmla="*/ 123048 h 482707"/>
                <a:gd name="connsiteX13" fmla="*/ 151308 w 720578"/>
                <a:gd name="connsiteY13" fmla="*/ 177696 h 482707"/>
                <a:gd name="connsiteX14" fmla="*/ 133776 w 720578"/>
                <a:gd name="connsiteY14" fmla="*/ 314064 h 482707"/>
                <a:gd name="connsiteX15" fmla="*/ 76572 w 720578"/>
                <a:gd name="connsiteY15" fmla="*/ 416988 h 482707"/>
                <a:gd name="connsiteX16" fmla="*/ 57600 w 720578"/>
                <a:gd name="connsiteY16" fmla="*/ 419508 h 482707"/>
                <a:gd name="connsiteX17" fmla="*/ 31284 w 720578"/>
                <a:gd name="connsiteY17" fmla="*/ 415260 h 482707"/>
                <a:gd name="connsiteX18" fmla="*/ 23256 w 720578"/>
                <a:gd name="connsiteY18" fmla="*/ 413460 h 482707"/>
                <a:gd name="connsiteX19" fmla="*/ 17568 w 720578"/>
                <a:gd name="connsiteY19" fmla="*/ 414612 h 482707"/>
                <a:gd name="connsiteX20" fmla="*/ 9900 w 720578"/>
                <a:gd name="connsiteY20" fmla="*/ 420876 h 482707"/>
                <a:gd name="connsiteX21" fmla="*/ 0 w 720578"/>
                <a:gd name="connsiteY21" fmla="*/ 454500 h 482707"/>
                <a:gd name="connsiteX22" fmla="*/ 8280 w 720578"/>
                <a:gd name="connsiteY22" fmla="*/ 469188 h 482707"/>
                <a:gd name="connsiteX23" fmla="*/ 41076 w 720578"/>
                <a:gd name="connsiteY23" fmla="*/ 477972 h 482707"/>
                <a:gd name="connsiteX24" fmla="*/ 144648 w 720578"/>
                <a:gd name="connsiteY24" fmla="*/ 443412 h 482707"/>
                <a:gd name="connsiteX25" fmla="*/ 180180 w 720578"/>
                <a:gd name="connsiteY25" fmla="*/ 379908 h 482707"/>
                <a:gd name="connsiteX26" fmla="*/ 193680 w 720578"/>
                <a:gd name="connsiteY26" fmla="*/ 309204 h 482707"/>
                <a:gd name="connsiteX27" fmla="*/ 213408 w 720578"/>
                <a:gd name="connsiteY27" fmla="*/ 147420 h 482707"/>
                <a:gd name="connsiteX28" fmla="*/ 230400 w 720578"/>
                <a:gd name="connsiteY28" fmla="*/ 92268 h 482707"/>
                <a:gd name="connsiteX29" fmla="*/ 264204 w 720578"/>
                <a:gd name="connsiteY29" fmla="*/ 66636 h 482707"/>
                <a:gd name="connsiteX30" fmla="*/ 281304 w 720578"/>
                <a:gd name="connsiteY30" fmla="*/ 72288 h 482707"/>
                <a:gd name="connsiteX31" fmla="*/ 309384 w 720578"/>
                <a:gd name="connsiteY31" fmla="*/ 123048 h 482707"/>
                <a:gd name="connsiteX32" fmla="*/ 348120 w 720578"/>
                <a:gd name="connsiteY32" fmla="*/ 286236 h 482707"/>
                <a:gd name="connsiteX33" fmla="*/ 430920 w 720578"/>
                <a:gd name="connsiteY33" fmla="*/ 473580 h 482707"/>
                <a:gd name="connsiteX34" fmla="*/ 511380 w 720578"/>
                <a:gd name="connsiteY34" fmla="*/ 467604 h 482707"/>
                <a:gd name="connsiteX35" fmla="*/ 548460 w 720578"/>
                <a:gd name="connsiteY35" fmla="*/ 357048 h 482707"/>
                <a:gd name="connsiteX36" fmla="*/ 551088 w 720578"/>
                <a:gd name="connsiteY36" fmla="*/ 286596 h 482707"/>
                <a:gd name="connsiteX37" fmla="*/ 584748 w 720578"/>
                <a:gd name="connsiteY37" fmla="*/ 89280 h 482707"/>
                <a:gd name="connsiteX38" fmla="*/ 692748 w 720578"/>
                <a:gd name="connsiteY38" fmla="*/ 65628 h 482707"/>
                <a:gd name="connsiteX39" fmla="*/ 699732 w 720578"/>
                <a:gd name="connsiteY39" fmla="*/ 66816 h 482707"/>
                <a:gd name="connsiteX40" fmla="*/ 718200 w 720578"/>
                <a:gd name="connsiteY40" fmla="*/ 44496 h 482707"/>
                <a:gd name="connsiteX41" fmla="*/ 708912 w 720578"/>
                <a:gd name="connsiteY41" fmla="*/ 9864 h 4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20578" h="482707">
                  <a:moveTo>
                    <a:pt x="708912" y="9864"/>
                  </a:moveTo>
                  <a:cubicBezTo>
                    <a:pt x="708912" y="9864"/>
                    <a:pt x="683100" y="0"/>
                    <a:pt x="648180" y="0"/>
                  </a:cubicBezTo>
                  <a:cubicBezTo>
                    <a:pt x="584892" y="0"/>
                    <a:pt x="551556" y="34560"/>
                    <a:pt x="535392" y="56772"/>
                  </a:cubicBezTo>
                  <a:cubicBezTo>
                    <a:pt x="520092" y="77796"/>
                    <a:pt x="510480" y="99684"/>
                    <a:pt x="503208" y="129996"/>
                  </a:cubicBezTo>
                  <a:cubicBezTo>
                    <a:pt x="496260" y="158940"/>
                    <a:pt x="495144" y="195156"/>
                    <a:pt x="493956" y="224028"/>
                  </a:cubicBezTo>
                  <a:cubicBezTo>
                    <a:pt x="490932" y="296568"/>
                    <a:pt x="497736" y="424224"/>
                    <a:pt x="466452" y="424224"/>
                  </a:cubicBezTo>
                  <a:cubicBezTo>
                    <a:pt x="450396" y="424224"/>
                    <a:pt x="439416" y="399492"/>
                    <a:pt x="435708" y="390024"/>
                  </a:cubicBezTo>
                  <a:cubicBezTo>
                    <a:pt x="434196" y="386172"/>
                    <a:pt x="421956" y="350676"/>
                    <a:pt x="406836" y="283500"/>
                  </a:cubicBezTo>
                  <a:cubicBezTo>
                    <a:pt x="397404" y="241668"/>
                    <a:pt x="375084" y="140904"/>
                    <a:pt x="368568" y="118260"/>
                  </a:cubicBezTo>
                  <a:cubicBezTo>
                    <a:pt x="365580" y="107820"/>
                    <a:pt x="357984" y="80136"/>
                    <a:pt x="343260" y="56124"/>
                  </a:cubicBezTo>
                  <a:cubicBezTo>
                    <a:pt x="323964" y="24660"/>
                    <a:pt x="291024" y="8784"/>
                    <a:pt x="262440" y="8784"/>
                  </a:cubicBezTo>
                  <a:cubicBezTo>
                    <a:pt x="234684" y="8784"/>
                    <a:pt x="209052" y="27900"/>
                    <a:pt x="199620" y="37188"/>
                  </a:cubicBezTo>
                  <a:cubicBezTo>
                    <a:pt x="170964" y="65448"/>
                    <a:pt x="161604" y="106668"/>
                    <a:pt x="158580" y="123048"/>
                  </a:cubicBezTo>
                  <a:cubicBezTo>
                    <a:pt x="155340" y="140724"/>
                    <a:pt x="151308" y="177696"/>
                    <a:pt x="151308" y="177696"/>
                  </a:cubicBezTo>
                  <a:cubicBezTo>
                    <a:pt x="145548" y="221724"/>
                    <a:pt x="135936" y="298044"/>
                    <a:pt x="133776" y="314064"/>
                  </a:cubicBezTo>
                  <a:cubicBezTo>
                    <a:pt x="122544" y="396396"/>
                    <a:pt x="99144" y="409644"/>
                    <a:pt x="76572" y="416988"/>
                  </a:cubicBezTo>
                  <a:cubicBezTo>
                    <a:pt x="71280" y="418716"/>
                    <a:pt x="61092" y="419508"/>
                    <a:pt x="57600" y="419508"/>
                  </a:cubicBezTo>
                  <a:cubicBezTo>
                    <a:pt x="42912" y="419508"/>
                    <a:pt x="31284" y="415260"/>
                    <a:pt x="31284" y="415260"/>
                  </a:cubicBezTo>
                  <a:cubicBezTo>
                    <a:pt x="29700" y="414612"/>
                    <a:pt x="26712" y="413460"/>
                    <a:pt x="23256" y="413460"/>
                  </a:cubicBezTo>
                  <a:cubicBezTo>
                    <a:pt x="21240" y="413460"/>
                    <a:pt x="19332" y="413856"/>
                    <a:pt x="17568" y="414612"/>
                  </a:cubicBezTo>
                  <a:cubicBezTo>
                    <a:pt x="12816" y="416700"/>
                    <a:pt x="10656" y="419544"/>
                    <a:pt x="9900" y="420876"/>
                  </a:cubicBezTo>
                  <a:cubicBezTo>
                    <a:pt x="720" y="435024"/>
                    <a:pt x="0" y="450180"/>
                    <a:pt x="0" y="454500"/>
                  </a:cubicBezTo>
                  <a:cubicBezTo>
                    <a:pt x="0" y="464868"/>
                    <a:pt x="6336" y="468360"/>
                    <a:pt x="8280" y="469188"/>
                  </a:cubicBezTo>
                  <a:cubicBezTo>
                    <a:pt x="8820" y="469440"/>
                    <a:pt x="21852" y="474984"/>
                    <a:pt x="41076" y="477972"/>
                  </a:cubicBezTo>
                  <a:cubicBezTo>
                    <a:pt x="98784" y="486900"/>
                    <a:pt x="134892" y="452952"/>
                    <a:pt x="144648" y="443412"/>
                  </a:cubicBezTo>
                  <a:cubicBezTo>
                    <a:pt x="153864" y="434448"/>
                    <a:pt x="169740" y="415980"/>
                    <a:pt x="180180" y="379908"/>
                  </a:cubicBezTo>
                  <a:cubicBezTo>
                    <a:pt x="186840" y="356868"/>
                    <a:pt x="190728" y="334296"/>
                    <a:pt x="193680" y="309204"/>
                  </a:cubicBezTo>
                  <a:cubicBezTo>
                    <a:pt x="195912" y="290268"/>
                    <a:pt x="210420" y="164988"/>
                    <a:pt x="213408" y="147420"/>
                  </a:cubicBezTo>
                  <a:cubicBezTo>
                    <a:pt x="216540" y="128952"/>
                    <a:pt x="221292" y="109800"/>
                    <a:pt x="230400" y="92268"/>
                  </a:cubicBezTo>
                  <a:cubicBezTo>
                    <a:pt x="236844" y="79884"/>
                    <a:pt x="247896" y="66636"/>
                    <a:pt x="264204" y="66636"/>
                  </a:cubicBezTo>
                  <a:cubicBezTo>
                    <a:pt x="270468" y="66636"/>
                    <a:pt x="276228" y="68544"/>
                    <a:pt x="281304" y="72288"/>
                  </a:cubicBezTo>
                  <a:cubicBezTo>
                    <a:pt x="296928" y="83880"/>
                    <a:pt x="306252" y="111240"/>
                    <a:pt x="309384" y="123048"/>
                  </a:cubicBezTo>
                  <a:cubicBezTo>
                    <a:pt x="313560" y="138924"/>
                    <a:pt x="343404" y="264420"/>
                    <a:pt x="348120" y="286236"/>
                  </a:cubicBezTo>
                  <a:cubicBezTo>
                    <a:pt x="379908" y="433332"/>
                    <a:pt x="401328" y="458856"/>
                    <a:pt x="430920" y="473580"/>
                  </a:cubicBezTo>
                  <a:cubicBezTo>
                    <a:pt x="447876" y="482004"/>
                    <a:pt x="481176" y="491400"/>
                    <a:pt x="511380" y="467604"/>
                  </a:cubicBezTo>
                  <a:cubicBezTo>
                    <a:pt x="545292" y="440856"/>
                    <a:pt x="546156" y="388692"/>
                    <a:pt x="548460" y="357048"/>
                  </a:cubicBezTo>
                  <a:cubicBezTo>
                    <a:pt x="550836" y="324432"/>
                    <a:pt x="550908" y="298296"/>
                    <a:pt x="551088" y="286596"/>
                  </a:cubicBezTo>
                  <a:cubicBezTo>
                    <a:pt x="552708" y="170100"/>
                    <a:pt x="553644" y="134208"/>
                    <a:pt x="584748" y="89280"/>
                  </a:cubicBezTo>
                  <a:cubicBezTo>
                    <a:pt x="601488" y="65088"/>
                    <a:pt x="635832" y="48024"/>
                    <a:pt x="692748" y="65628"/>
                  </a:cubicBezTo>
                  <a:cubicBezTo>
                    <a:pt x="694116" y="66060"/>
                    <a:pt x="697212" y="66816"/>
                    <a:pt x="699732" y="66816"/>
                  </a:cubicBezTo>
                  <a:cubicBezTo>
                    <a:pt x="710784" y="66816"/>
                    <a:pt x="715356" y="55620"/>
                    <a:pt x="718200" y="44496"/>
                  </a:cubicBezTo>
                  <a:cubicBezTo>
                    <a:pt x="720144" y="36900"/>
                    <a:pt x="725472" y="15228"/>
                    <a:pt x="708912" y="9864"/>
                  </a:cubicBezTo>
                  <a:close/>
                </a:path>
              </a:pathLst>
            </a:custGeom>
            <a:solidFill>
              <a:schemeClr val="tx2"/>
            </a:solidFill>
            <a:ln w="3596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cxnSp>
        <p:nvCxnSpPr>
          <p:cNvPr id="7" name="Connecteur droit 10">
            <a:extLst>
              <a:ext uri="{FF2B5EF4-FFF2-40B4-BE49-F238E27FC236}">
                <a16:creationId xmlns:a16="http://schemas.microsoft.com/office/drawing/2014/main" id="{C113F24B-46BE-8D25-A499-E7AC4B265C8A}"/>
              </a:ext>
            </a:extLst>
          </p:cNvPr>
          <p:cNvCxnSpPr>
            <a:cxnSpLocks/>
          </p:cNvCxnSpPr>
          <p:nvPr userDrawn="1"/>
        </p:nvCxnSpPr>
        <p:spPr>
          <a:xfrm>
            <a:off x="433388" y="1453829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grpSp>
        <p:nvGrpSpPr>
          <p:cNvPr id="8" name="Groupe 7">
            <a:extLst>
              <a:ext uri="{FF2B5EF4-FFF2-40B4-BE49-F238E27FC236}">
                <a16:creationId xmlns:a16="http://schemas.microsoft.com/office/drawing/2014/main" id="{DC2C2797-1E8D-613A-81E6-D8C09707CBD6}"/>
              </a:ext>
            </a:extLst>
          </p:cNvPr>
          <p:cNvGrpSpPr/>
          <p:nvPr userDrawn="1"/>
        </p:nvGrpSpPr>
        <p:grpSpPr>
          <a:xfrm>
            <a:off x="10914907" y="215659"/>
            <a:ext cx="872717" cy="258183"/>
            <a:chOff x="10325399" y="435801"/>
            <a:chExt cx="1716409" cy="507779"/>
          </a:xfrm>
        </p:grpSpPr>
        <p:grpSp>
          <p:nvGrpSpPr>
            <p:cNvPr id="10" name="Graphique 1">
              <a:extLst>
                <a:ext uri="{FF2B5EF4-FFF2-40B4-BE49-F238E27FC236}">
                  <a16:creationId xmlns:a16="http://schemas.microsoft.com/office/drawing/2014/main" id="{F0B0A50E-3F52-7253-AE16-627FC677E6D0}"/>
                </a:ext>
              </a:extLst>
            </p:cNvPr>
            <p:cNvGrpSpPr/>
            <p:nvPr userDrawn="1"/>
          </p:nvGrpSpPr>
          <p:grpSpPr>
            <a:xfrm>
              <a:off x="10970827" y="695569"/>
              <a:ext cx="1070981" cy="248011"/>
              <a:chOff x="1312560" y="975312"/>
              <a:chExt cx="1019519" cy="236411"/>
            </a:xfrm>
            <a:solidFill>
              <a:schemeClr val="tx1"/>
            </a:solidFill>
          </p:grpSpPr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9B40BC74-C4C2-74FD-CD12-D2C6A44CA80E}"/>
                  </a:ext>
                </a:extLst>
              </p:cNvPr>
              <p:cNvSpPr/>
              <p:nvPr userDrawn="1"/>
            </p:nvSpPr>
            <p:spPr>
              <a:xfrm>
                <a:off x="1312560" y="975312"/>
                <a:ext cx="179892" cy="236411"/>
              </a:xfrm>
              <a:custGeom>
                <a:avLst/>
                <a:gdLst>
                  <a:gd name="connsiteX0" fmla="*/ 46188 w 179892"/>
                  <a:gd name="connsiteY0" fmla="*/ 139932 h 236411"/>
                  <a:gd name="connsiteX1" fmla="*/ 55152 w 179892"/>
                  <a:gd name="connsiteY1" fmla="*/ 178488 h 236411"/>
                  <a:gd name="connsiteX2" fmla="*/ 89676 w 179892"/>
                  <a:gd name="connsiteY2" fmla="*/ 193752 h 236411"/>
                  <a:gd name="connsiteX3" fmla="*/ 138132 w 179892"/>
                  <a:gd name="connsiteY3" fmla="*/ 182088 h 236411"/>
                  <a:gd name="connsiteX4" fmla="*/ 147564 w 179892"/>
                  <a:gd name="connsiteY4" fmla="*/ 179856 h 236411"/>
                  <a:gd name="connsiteX5" fmla="*/ 169560 w 179892"/>
                  <a:gd name="connsiteY5" fmla="*/ 200952 h 236411"/>
                  <a:gd name="connsiteX6" fmla="*/ 157896 w 179892"/>
                  <a:gd name="connsiteY6" fmla="*/ 221148 h 236411"/>
                  <a:gd name="connsiteX7" fmla="*/ 89712 w 179892"/>
                  <a:gd name="connsiteY7" fmla="*/ 236412 h 236411"/>
                  <a:gd name="connsiteX8" fmla="*/ 24660 w 179892"/>
                  <a:gd name="connsiteY8" fmla="*/ 211284 h 236411"/>
                  <a:gd name="connsiteX9" fmla="*/ 0 w 179892"/>
                  <a:gd name="connsiteY9" fmla="*/ 146232 h 236411"/>
                  <a:gd name="connsiteX10" fmla="*/ 0 w 179892"/>
                  <a:gd name="connsiteY10" fmla="*/ 89712 h 236411"/>
                  <a:gd name="connsiteX11" fmla="*/ 24660 w 179892"/>
                  <a:gd name="connsiteY11" fmla="*/ 25128 h 236411"/>
                  <a:gd name="connsiteX12" fmla="*/ 89712 w 179892"/>
                  <a:gd name="connsiteY12" fmla="*/ 0 h 236411"/>
                  <a:gd name="connsiteX13" fmla="*/ 154764 w 179892"/>
                  <a:gd name="connsiteY13" fmla="*/ 25128 h 236411"/>
                  <a:gd name="connsiteX14" fmla="*/ 179892 w 179892"/>
                  <a:gd name="connsiteY14" fmla="*/ 89712 h 236411"/>
                  <a:gd name="connsiteX15" fmla="*/ 179892 w 179892"/>
                  <a:gd name="connsiteY15" fmla="*/ 110808 h 236411"/>
                  <a:gd name="connsiteX16" fmla="*/ 150732 w 179892"/>
                  <a:gd name="connsiteY16" fmla="*/ 139968 h 236411"/>
                  <a:gd name="connsiteX17" fmla="*/ 46188 w 179892"/>
                  <a:gd name="connsiteY17" fmla="*/ 139968 h 236411"/>
                  <a:gd name="connsiteX18" fmla="*/ 133632 w 179892"/>
                  <a:gd name="connsiteY18" fmla="*/ 97308 h 236411"/>
                  <a:gd name="connsiteX19" fmla="*/ 89676 w 179892"/>
                  <a:gd name="connsiteY19" fmla="*/ 42588 h 236411"/>
                  <a:gd name="connsiteX20" fmla="*/ 46152 w 179892"/>
                  <a:gd name="connsiteY20" fmla="*/ 97308 h 236411"/>
                  <a:gd name="connsiteX21" fmla="*/ 133632 w 179892"/>
                  <a:gd name="connsiteY21" fmla="*/ 97308 h 23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9892" h="236411">
                    <a:moveTo>
                      <a:pt x="46188" y="139932"/>
                    </a:moveTo>
                    <a:cubicBezTo>
                      <a:pt x="46188" y="158328"/>
                      <a:pt x="49320" y="170424"/>
                      <a:pt x="55152" y="178488"/>
                    </a:cubicBezTo>
                    <a:cubicBezTo>
                      <a:pt x="62784" y="188352"/>
                      <a:pt x="74448" y="193752"/>
                      <a:pt x="89676" y="193752"/>
                    </a:cubicBezTo>
                    <a:cubicBezTo>
                      <a:pt x="106704" y="193752"/>
                      <a:pt x="122868" y="188820"/>
                      <a:pt x="138132" y="182088"/>
                    </a:cubicBezTo>
                    <a:cubicBezTo>
                      <a:pt x="141264" y="180756"/>
                      <a:pt x="144396" y="179856"/>
                      <a:pt x="147564" y="179856"/>
                    </a:cubicBezTo>
                    <a:cubicBezTo>
                      <a:pt x="158796" y="179856"/>
                      <a:pt x="169560" y="189288"/>
                      <a:pt x="169560" y="200952"/>
                    </a:cubicBezTo>
                    <a:cubicBezTo>
                      <a:pt x="169560" y="209484"/>
                      <a:pt x="165960" y="217116"/>
                      <a:pt x="157896" y="221148"/>
                    </a:cubicBezTo>
                    <a:cubicBezTo>
                      <a:pt x="136368" y="231480"/>
                      <a:pt x="113508" y="236412"/>
                      <a:pt x="89712" y="236412"/>
                    </a:cubicBezTo>
                    <a:cubicBezTo>
                      <a:pt x="63684" y="236412"/>
                      <a:pt x="41256" y="227880"/>
                      <a:pt x="24660" y="211284"/>
                    </a:cubicBezTo>
                    <a:cubicBezTo>
                      <a:pt x="8496" y="195120"/>
                      <a:pt x="0" y="172692"/>
                      <a:pt x="0" y="146232"/>
                    </a:cubicBezTo>
                    <a:lnTo>
                      <a:pt x="0" y="89712"/>
                    </a:lnTo>
                    <a:cubicBezTo>
                      <a:pt x="0" y="63684"/>
                      <a:pt x="8532" y="41256"/>
                      <a:pt x="24660" y="25128"/>
                    </a:cubicBezTo>
                    <a:cubicBezTo>
                      <a:pt x="41256" y="8532"/>
                      <a:pt x="63684" y="0"/>
                      <a:pt x="89712" y="0"/>
                    </a:cubicBezTo>
                    <a:cubicBezTo>
                      <a:pt x="116172" y="0"/>
                      <a:pt x="138600" y="8532"/>
                      <a:pt x="154764" y="25128"/>
                    </a:cubicBezTo>
                    <a:cubicBezTo>
                      <a:pt x="170928" y="41292"/>
                      <a:pt x="179892" y="63684"/>
                      <a:pt x="179892" y="89712"/>
                    </a:cubicBezTo>
                    <a:lnTo>
                      <a:pt x="179892" y="110808"/>
                    </a:lnTo>
                    <a:cubicBezTo>
                      <a:pt x="179892" y="126972"/>
                      <a:pt x="166896" y="139968"/>
                      <a:pt x="150732" y="139968"/>
                    </a:cubicBezTo>
                    <a:lnTo>
                      <a:pt x="46188" y="139968"/>
                    </a:lnTo>
                    <a:close/>
                    <a:moveTo>
                      <a:pt x="133632" y="97308"/>
                    </a:moveTo>
                    <a:cubicBezTo>
                      <a:pt x="133632" y="60084"/>
                      <a:pt x="118368" y="42588"/>
                      <a:pt x="89676" y="42588"/>
                    </a:cubicBezTo>
                    <a:cubicBezTo>
                      <a:pt x="61416" y="42588"/>
                      <a:pt x="46152" y="59616"/>
                      <a:pt x="46152" y="97308"/>
                    </a:cubicBezTo>
                    <a:lnTo>
                      <a:pt x="133632" y="9730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id="{00892549-FC48-1BDD-15AC-C08F7FC75C34}"/>
                  </a:ext>
                </a:extLst>
              </p:cNvPr>
              <p:cNvSpPr/>
              <p:nvPr userDrawn="1"/>
            </p:nvSpPr>
            <p:spPr>
              <a:xfrm>
                <a:off x="1519631" y="975312"/>
                <a:ext cx="179820" cy="236375"/>
              </a:xfrm>
              <a:custGeom>
                <a:avLst/>
                <a:gdLst>
                  <a:gd name="connsiteX0" fmla="*/ 89712 w 179820"/>
                  <a:gd name="connsiteY0" fmla="*/ 156528 h 236375"/>
                  <a:gd name="connsiteX1" fmla="*/ 42156 w 179820"/>
                  <a:gd name="connsiteY1" fmla="*/ 226512 h 236375"/>
                  <a:gd name="connsiteX2" fmla="*/ 23328 w 179820"/>
                  <a:gd name="connsiteY2" fmla="*/ 236376 h 236375"/>
                  <a:gd name="connsiteX3" fmla="*/ 0 w 179820"/>
                  <a:gd name="connsiteY3" fmla="*/ 213048 h 236375"/>
                  <a:gd name="connsiteX4" fmla="*/ 4032 w 179820"/>
                  <a:gd name="connsiteY4" fmla="*/ 200052 h 236375"/>
                  <a:gd name="connsiteX5" fmla="*/ 62784 w 179820"/>
                  <a:gd name="connsiteY5" fmla="*/ 117072 h 236375"/>
                  <a:gd name="connsiteX6" fmla="*/ 5364 w 179820"/>
                  <a:gd name="connsiteY6" fmla="*/ 36324 h 236375"/>
                  <a:gd name="connsiteX7" fmla="*/ 1332 w 179820"/>
                  <a:gd name="connsiteY7" fmla="*/ 23328 h 236375"/>
                  <a:gd name="connsiteX8" fmla="*/ 24660 w 179820"/>
                  <a:gd name="connsiteY8" fmla="*/ 0 h 236375"/>
                  <a:gd name="connsiteX9" fmla="*/ 43488 w 179820"/>
                  <a:gd name="connsiteY9" fmla="*/ 9864 h 236375"/>
                  <a:gd name="connsiteX10" fmla="*/ 89676 w 179820"/>
                  <a:gd name="connsiteY10" fmla="*/ 77580 h 236375"/>
                  <a:gd name="connsiteX11" fmla="*/ 135864 w 179820"/>
                  <a:gd name="connsiteY11" fmla="*/ 9864 h 236375"/>
                  <a:gd name="connsiteX12" fmla="*/ 155160 w 179820"/>
                  <a:gd name="connsiteY12" fmla="*/ 0 h 236375"/>
                  <a:gd name="connsiteX13" fmla="*/ 178020 w 179820"/>
                  <a:gd name="connsiteY13" fmla="*/ 23328 h 236375"/>
                  <a:gd name="connsiteX14" fmla="*/ 173988 w 179820"/>
                  <a:gd name="connsiteY14" fmla="*/ 36324 h 236375"/>
                  <a:gd name="connsiteX15" fmla="*/ 116568 w 179820"/>
                  <a:gd name="connsiteY15" fmla="*/ 117072 h 236375"/>
                  <a:gd name="connsiteX16" fmla="*/ 175320 w 179820"/>
                  <a:gd name="connsiteY16" fmla="*/ 200052 h 236375"/>
                  <a:gd name="connsiteX17" fmla="*/ 179820 w 179820"/>
                  <a:gd name="connsiteY17" fmla="*/ 213048 h 236375"/>
                  <a:gd name="connsiteX18" fmla="*/ 156060 w 179820"/>
                  <a:gd name="connsiteY18" fmla="*/ 236376 h 236375"/>
                  <a:gd name="connsiteX19" fmla="*/ 137232 w 179820"/>
                  <a:gd name="connsiteY19" fmla="*/ 226512 h 236375"/>
                  <a:gd name="connsiteX20" fmla="*/ 89712 w 179820"/>
                  <a:gd name="connsiteY20" fmla="*/ 156528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9820" h="236375">
                    <a:moveTo>
                      <a:pt x="89712" y="156528"/>
                    </a:moveTo>
                    <a:lnTo>
                      <a:pt x="42156" y="226512"/>
                    </a:lnTo>
                    <a:cubicBezTo>
                      <a:pt x="37656" y="232776"/>
                      <a:pt x="30492" y="236376"/>
                      <a:pt x="23328" y="236376"/>
                    </a:cubicBezTo>
                    <a:cubicBezTo>
                      <a:pt x="11232" y="236376"/>
                      <a:pt x="0" y="226044"/>
                      <a:pt x="0" y="213048"/>
                    </a:cubicBezTo>
                    <a:cubicBezTo>
                      <a:pt x="0" y="208548"/>
                      <a:pt x="1332" y="204084"/>
                      <a:pt x="4032" y="200052"/>
                    </a:cubicBezTo>
                    <a:lnTo>
                      <a:pt x="62784" y="117072"/>
                    </a:lnTo>
                    <a:lnTo>
                      <a:pt x="5364" y="36324"/>
                    </a:lnTo>
                    <a:cubicBezTo>
                      <a:pt x="2664" y="32292"/>
                      <a:pt x="1332" y="27792"/>
                      <a:pt x="1332" y="23328"/>
                    </a:cubicBezTo>
                    <a:cubicBezTo>
                      <a:pt x="1332" y="11232"/>
                      <a:pt x="11664" y="0"/>
                      <a:pt x="24660" y="0"/>
                    </a:cubicBezTo>
                    <a:cubicBezTo>
                      <a:pt x="31824" y="0"/>
                      <a:pt x="39024" y="3600"/>
                      <a:pt x="43488" y="9864"/>
                    </a:cubicBezTo>
                    <a:lnTo>
                      <a:pt x="89676" y="77580"/>
                    </a:lnTo>
                    <a:lnTo>
                      <a:pt x="135864" y="9864"/>
                    </a:lnTo>
                    <a:cubicBezTo>
                      <a:pt x="140364" y="3132"/>
                      <a:pt x="147960" y="0"/>
                      <a:pt x="155160" y="0"/>
                    </a:cubicBezTo>
                    <a:cubicBezTo>
                      <a:pt x="167724" y="0"/>
                      <a:pt x="178020" y="10332"/>
                      <a:pt x="178020" y="23328"/>
                    </a:cubicBezTo>
                    <a:cubicBezTo>
                      <a:pt x="178020" y="27828"/>
                      <a:pt x="176688" y="32292"/>
                      <a:pt x="173988" y="36324"/>
                    </a:cubicBezTo>
                    <a:lnTo>
                      <a:pt x="116568" y="117072"/>
                    </a:lnTo>
                    <a:lnTo>
                      <a:pt x="175320" y="200052"/>
                    </a:lnTo>
                    <a:cubicBezTo>
                      <a:pt x="178452" y="204084"/>
                      <a:pt x="179820" y="208584"/>
                      <a:pt x="179820" y="213048"/>
                    </a:cubicBezTo>
                    <a:cubicBezTo>
                      <a:pt x="179820" y="225612"/>
                      <a:pt x="169056" y="236376"/>
                      <a:pt x="156060" y="236376"/>
                    </a:cubicBezTo>
                    <a:cubicBezTo>
                      <a:pt x="148896" y="236376"/>
                      <a:pt x="141696" y="233244"/>
                      <a:pt x="137232" y="226512"/>
                    </a:cubicBezTo>
                    <a:lnTo>
                      <a:pt x="89712" y="15652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09AD7BE0-856B-2A5A-D3D5-7F42F85944F8}"/>
                  </a:ext>
                </a:extLst>
              </p:cNvPr>
              <p:cNvSpPr/>
              <p:nvPr userDrawn="1"/>
            </p:nvSpPr>
            <p:spPr>
              <a:xfrm>
                <a:off x="1722744" y="975312"/>
                <a:ext cx="179892" cy="236375"/>
              </a:xfrm>
              <a:custGeom>
                <a:avLst/>
                <a:gdLst>
                  <a:gd name="connsiteX0" fmla="*/ 179856 w 179892"/>
                  <a:gd name="connsiteY0" fmla="*/ 197352 h 236375"/>
                  <a:gd name="connsiteX1" fmla="*/ 160128 w 179892"/>
                  <a:gd name="connsiteY1" fmla="*/ 224712 h 236375"/>
                  <a:gd name="connsiteX2" fmla="*/ 87480 w 179892"/>
                  <a:gd name="connsiteY2" fmla="*/ 236376 h 236375"/>
                  <a:gd name="connsiteX3" fmla="*/ 23328 w 179892"/>
                  <a:gd name="connsiteY3" fmla="*/ 216648 h 236375"/>
                  <a:gd name="connsiteX4" fmla="*/ 0 w 179892"/>
                  <a:gd name="connsiteY4" fmla="*/ 163260 h 236375"/>
                  <a:gd name="connsiteX5" fmla="*/ 23328 w 179892"/>
                  <a:gd name="connsiteY5" fmla="*/ 111672 h 236375"/>
                  <a:gd name="connsiteX6" fmla="*/ 87480 w 179892"/>
                  <a:gd name="connsiteY6" fmla="*/ 91944 h 236375"/>
                  <a:gd name="connsiteX7" fmla="*/ 133668 w 179892"/>
                  <a:gd name="connsiteY7" fmla="*/ 91944 h 236375"/>
                  <a:gd name="connsiteX8" fmla="*/ 133668 w 179892"/>
                  <a:gd name="connsiteY8" fmla="*/ 76248 h 236375"/>
                  <a:gd name="connsiteX9" fmla="*/ 96444 w 179892"/>
                  <a:gd name="connsiteY9" fmla="*/ 42624 h 236375"/>
                  <a:gd name="connsiteX10" fmla="*/ 47988 w 179892"/>
                  <a:gd name="connsiteY10" fmla="*/ 54720 h 236375"/>
                  <a:gd name="connsiteX11" fmla="*/ 35424 w 179892"/>
                  <a:gd name="connsiteY11" fmla="*/ 58752 h 236375"/>
                  <a:gd name="connsiteX12" fmla="*/ 13428 w 179892"/>
                  <a:gd name="connsiteY12" fmla="*/ 38556 h 236375"/>
                  <a:gd name="connsiteX13" fmla="*/ 24660 w 179892"/>
                  <a:gd name="connsiteY13" fmla="*/ 17928 h 236375"/>
                  <a:gd name="connsiteX14" fmla="*/ 102276 w 179892"/>
                  <a:gd name="connsiteY14" fmla="*/ 0 h 236375"/>
                  <a:gd name="connsiteX15" fmla="*/ 179892 w 179892"/>
                  <a:gd name="connsiteY15" fmla="*/ 76248 h 236375"/>
                  <a:gd name="connsiteX16" fmla="*/ 179892 w 179892"/>
                  <a:gd name="connsiteY16" fmla="*/ 197352 h 236375"/>
                  <a:gd name="connsiteX17" fmla="*/ 133632 w 179892"/>
                  <a:gd name="connsiteY17" fmla="*/ 134532 h 236375"/>
                  <a:gd name="connsiteX18" fmla="*/ 87444 w 179892"/>
                  <a:gd name="connsiteY18" fmla="*/ 134532 h 236375"/>
                  <a:gd name="connsiteX19" fmla="*/ 46188 w 179892"/>
                  <a:gd name="connsiteY19" fmla="*/ 163224 h 236375"/>
                  <a:gd name="connsiteX20" fmla="*/ 87444 w 179892"/>
                  <a:gd name="connsiteY20" fmla="*/ 193716 h 236375"/>
                  <a:gd name="connsiteX21" fmla="*/ 133632 w 179892"/>
                  <a:gd name="connsiteY21" fmla="*/ 187884 h 236375"/>
                  <a:gd name="connsiteX22" fmla="*/ 133632 w 179892"/>
                  <a:gd name="connsiteY22" fmla="*/ 134532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9892" h="236375">
                    <a:moveTo>
                      <a:pt x="179856" y="197352"/>
                    </a:moveTo>
                    <a:cubicBezTo>
                      <a:pt x="179856" y="209916"/>
                      <a:pt x="171792" y="220680"/>
                      <a:pt x="160128" y="224712"/>
                    </a:cubicBezTo>
                    <a:cubicBezTo>
                      <a:pt x="138132" y="232344"/>
                      <a:pt x="112572" y="236376"/>
                      <a:pt x="87480" y="236376"/>
                    </a:cubicBezTo>
                    <a:cubicBezTo>
                      <a:pt x="60120" y="236376"/>
                      <a:pt x="38592" y="229644"/>
                      <a:pt x="23328" y="216648"/>
                    </a:cubicBezTo>
                    <a:cubicBezTo>
                      <a:pt x="8064" y="203652"/>
                      <a:pt x="0" y="185256"/>
                      <a:pt x="0" y="163260"/>
                    </a:cubicBezTo>
                    <a:cubicBezTo>
                      <a:pt x="0" y="141264"/>
                      <a:pt x="8064" y="124236"/>
                      <a:pt x="23328" y="111672"/>
                    </a:cubicBezTo>
                    <a:cubicBezTo>
                      <a:pt x="38592" y="98676"/>
                      <a:pt x="60120" y="91944"/>
                      <a:pt x="87480" y="91944"/>
                    </a:cubicBezTo>
                    <a:lnTo>
                      <a:pt x="133668" y="91944"/>
                    </a:lnTo>
                    <a:lnTo>
                      <a:pt x="133668" y="76248"/>
                    </a:lnTo>
                    <a:cubicBezTo>
                      <a:pt x="133668" y="57420"/>
                      <a:pt x="119772" y="42624"/>
                      <a:pt x="96444" y="42624"/>
                    </a:cubicBezTo>
                    <a:cubicBezTo>
                      <a:pt x="75348" y="42624"/>
                      <a:pt x="63684" y="45324"/>
                      <a:pt x="47988" y="54720"/>
                    </a:cubicBezTo>
                    <a:cubicBezTo>
                      <a:pt x="44388" y="56952"/>
                      <a:pt x="39456" y="58752"/>
                      <a:pt x="35424" y="58752"/>
                    </a:cubicBezTo>
                    <a:cubicBezTo>
                      <a:pt x="23328" y="58752"/>
                      <a:pt x="13428" y="49788"/>
                      <a:pt x="13428" y="38556"/>
                    </a:cubicBezTo>
                    <a:cubicBezTo>
                      <a:pt x="13428" y="30492"/>
                      <a:pt x="17028" y="22392"/>
                      <a:pt x="24660" y="17928"/>
                    </a:cubicBezTo>
                    <a:cubicBezTo>
                      <a:pt x="48888" y="4032"/>
                      <a:pt x="69948" y="0"/>
                      <a:pt x="102276" y="0"/>
                    </a:cubicBezTo>
                    <a:cubicBezTo>
                      <a:pt x="152496" y="0"/>
                      <a:pt x="179892" y="36324"/>
                      <a:pt x="179892" y="76248"/>
                    </a:cubicBezTo>
                    <a:lnTo>
                      <a:pt x="179892" y="197352"/>
                    </a:lnTo>
                    <a:close/>
                    <a:moveTo>
                      <a:pt x="133632" y="134532"/>
                    </a:moveTo>
                    <a:lnTo>
                      <a:pt x="87444" y="134532"/>
                    </a:lnTo>
                    <a:cubicBezTo>
                      <a:pt x="48420" y="134532"/>
                      <a:pt x="46188" y="155628"/>
                      <a:pt x="46188" y="163224"/>
                    </a:cubicBezTo>
                    <a:cubicBezTo>
                      <a:pt x="46188" y="171288"/>
                      <a:pt x="48420" y="193716"/>
                      <a:pt x="87444" y="193716"/>
                    </a:cubicBezTo>
                    <a:cubicBezTo>
                      <a:pt x="102708" y="193716"/>
                      <a:pt x="119304" y="191484"/>
                      <a:pt x="133632" y="187884"/>
                    </a:cubicBezTo>
                    <a:lnTo>
                      <a:pt x="133632" y="134532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639296C7-B2B3-E5CF-41C4-D4EB6034AB91}"/>
                  </a:ext>
                </a:extLst>
              </p:cNvPr>
              <p:cNvSpPr/>
              <p:nvPr userDrawn="1"/>
            </p:nvSpPr>
            <p:spPr>
              <a:xfrm>
                <a:off x="1954043" y="975312"/>
                <a:ext cx="179892" cy="236375"/>
              </a:xfrm>
              <a:custGeom>
                <a:avLst/>
                <a:gdLst>
                  <a:gd name="connsiteX0" fmla="*/ 133668 w 179892"/>
                  <a:gd name="connsiteY0" fmla="*/ 86112 h 236375"/>
                  <a:gd name="connsiteX1" fmla="*/ 89712 w 179892"/>
                  <a:gd name="connsiteY1" fmla="*/ 42588 h 236375"/>
                  <a:gd name="connsiteX2" fmla="*/ 46188 w 179892"/>
                  <a:gd name="connsiteY2" fmla="*/ 48420 h 236375"/>
                  <a:gd name="connsiteX3" fmla="*/ 46188 w 179892"/>
                  <a:gd name="connsiteY3" fmla="*/ 213048 h 236375"/>
                  <a:gd name="connsiteX4" fmla="*/ 23328 w 179892"/>
                  <a:gd name="connsiteY4" fmla="*/ 236376 h 236375"/>
                  <a:gd name="connsiteX5" fmla="*/ 0 w 179892"/>
                  <a:gd name="connsiteY5" fmla="*/ 213048 h 236375"/>
                  <a:gd name="connsiteX6" fmla="*/ 0 w 179892"/>
                  <a:gd name="connsiteY6" fmla="*/ 39024 h 236375"/>
                  <a:gd name="connsiteX7" fmla="*/ 19728 w 179892"/>
                  <a:gd name="connsiteY7" fmla="*/ 11664 h 236375"/>
                  <a:gd name="connsiteX8" fmla="*/ 89712 w 179892"/>
                  <a:gd name="connsiteY8" fmla="*/ 0 h 236375"/>
                  <a:gd name="connsiteX9" fmla="*/ 154764 w 179892"/>
                  <a:gd name="connsiteY9" fmla="*/ 25128 h 236375"/>
                  <a:gd name="connsiteX10" fmla="*/ 179892 w 179892"/>
                  <a:gd name="connsiteY10" fmla="*/ 89712 h 236375"/>
                  <a:gd name="connsiteX11" fmla="*/ 179892 w 179892"/>
                  <a:gd name="connsiteY11" fmla="*/ 213048 h 236375"/>
                  <a:gd name="connsiteX12" fmla="*/ 156564 w 179892"/>
                  <a:gd name="connsiteY12" fmla="*/ 236376 h 236375"/>
                  <a:gd name="connsiteX13" fmla="*/ 133704 w 179892"/>
                  <a:gd name="connsiteY13" fmla="*/ 213048 h 236375"/>
                  <a:gd name="connsiteX14" fmla="*/ 133704 w 179892"/>
                  <a:gd name="connsiteY14" fmla="*/ 86112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9892" h="236375">
                    <a:moveTo>
                      <a:pt x="133668" y="86112"/>
                    </a:moveTo>
                    <a:cubicBezTo>
                      <a:pt x="133668" y="58752"/>
                      <a:pt x="117504" y="42588"/>
                      <a:pt x="89712" y="42588"/>
                    </a:cubicBezTo>
                    <a:cubicBezTo>
                      <a:pt x="74916" y="42588"/>
                      <a:pt x="60120" y="44820"/>
                      <a:pt x="46188" y="48420"/>
                    </a:cubicBezTo>
                    <a:lnTo>
                      <a:pt x="46188" y="213048"/>
                    </a:lnTo>
                    <a:cubicBezTo>
                      <a:pt x="46188" y="226044"/>
                      <a:pt x="35856" y="236376"/>
                      <a:pt x="23328" y="236376"/>
                    </a:cubicBezTo>
                    <a:cubicBezTo>
                      <a:pt x="10332" y="236376"/>
                      <a:pt x="0" y="226044"/>
                      <a:pt x="0" y="213048"/>
                    </a:cubicBezTo>
                    <a:lnTo>
                      <a:pt x="0" y="39024"/>
                    </a:lnTo>
                    <a:cubicBezTo>
                      <a:pt x="0" y="26460"/>
                      <a:pt x="7632" y="15696"/>
                      <a:pt x="19728" y="11664"/>
                    </a:cubicBezTo>
                    <a:cubicBezTo>
                      <a:pt x="41724" y="4032"/>
                      <a:pt x="65484" y="0"/>
                      <a:pt x="89712" y="0"/>
                    </a:cubicBezTo>
                    <a:cubicBezTo>
                      <a:pt x="116172" y="0"/>
                      <a:pt x="138600" y="8532"/>
                      <a:pt x="154764" y="25128"/>
                    </a:cubicBezTo>
                    <a:cubicBezTo>
                      <a:pt x="170928" y="41292"/>
                      <a:pt x="179892" y="63684"/>
                      <a:pt x="179892" y="89712"/>
                    </a:cubicBezTo>
                    <a:lnTo>
                      <a:pt x="179892" y="213048"/>
                    </a:lnTo>
                    <a:cubicBezTo>
                      <a:pt x="179892" y="226044"/>
                      <a:pt x="169560" y="236376"/>
                      <a:pt x="156564" y="236376"/>
                    </a:cubicBezTo>
                    <a:cubicBezTo>
                      <a:pt x="143568" y="236376"/>
                      <a:pt x="133704" y="226044"/>
                      <a:pt x="133704" y="213048"/>
                    </a:cubicBezTo>
                    <a:lnTo>
                      <a:pt x="133704" y="86112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81F8226E-A110-2DF6-6898-7C62D1AB8854}"/>
                  </a:ext>
                </a:extLst>
              </p:cNvPr>
              <p:cNvSpPr/>
              <p:nvPr userDrawn="1"/>
            </p:nvSpPr>
            <p:spPr>
              <a:xfrm>
                <a:off x="2173752" y="975312"/>
                <a:ext cx="158327" cy="236411"/>
              </a:xfrm>
              <a:custGeom>
                <a:avLst/>
                <a:gdLst>
                  <a:gd name="connsiteX0" fmla="*/ 45288 w 158327"/>
                  <a:gd name="connsiteY0" fmla="*/ 129168 h 236411"/>
                  <a:gd name="connsiteX1" fmla="*/ 2232 w 158327"/>
                  <a:gd name="connsiteY1" fmla="*/ 67716 h 236411"/>
                  <a:gd name="connsiteX2" fmla="*/ 79848 w 158327"/>
                  <a:gd name="connsiteY2" fmla="*/ 0 h 236411"/>
                  <a:gd name="connsiteX3" fmla="*/ 140832 w 158327"/>
                  <a:gd name="connsiteY3" fmla="*/ 11196 h 236411"/>
                  <a:gd name="connsiteX4" fmla="*/ 155628 w 158327"/>
                  <a:gd name="connsiteY4" fmla="*/ 32292 h 236411"/>
                  <a:gd name="connsiteX5" fmla="*/ 134100 w 158327"/>
                  <a:gd name="connsiteY5" fmla="*/ 53820 h 236411"/>
                  <a:gd name="connsiteX6" fmla="*/ 123336 w 158327"/>
                  <a:gd name="connsiteY6" fmla="*/ 51588 h 236411"/>
                  <a:gd name="connsiteX7" fmla="*/ 78912 w 158327"/>
                  <a:gd name="connsiteY7" fmla="*/ 42624 h 236411"/>
                  <a:gd name="connsiteX8" fmla="*/ 48420 w 158327"/>
                  <a:gd name="connsiteY8" fmla="*/ 66852 h 236411"/>
                  <a:gd name="connsiteX9" fmla="*/ 66816 w 158327"/>
                  <a:gd name="connsiteY9" fmla="*/ 88848 h 236411"/>
                  <a:gd name="connsiteX10" fmla="*/ 110772 w 158327"/>
                  <a:gd name="connsiteY10" fmla="*/ 103212 h 236411"/>
                  <a:gd name="connsiteX11" fmla="*/ 158328 w 158327"/>
                  <a:gd name="connsiteY11" fmla="*/ 165996 h 236411"/>
                  <a:gd name="connsiteX12" fmla="*/ 78480 w 158327"/>
                  <a:gd name="connsiteY12" fmla="*/ 236412 h 236411"/>
                  <a:gd name="connsiteX13" fmla="*/ 13896 w 158327"/>
                  <a:gd name="connsiteY13" fmla="*/ 223848 h 236411"/>
                  <a:gd name="connsiteX14" fmla="*/ 0 w 158327"/>
                  <a:gd name="connsiteY14" fmla="*/ 203220 h 236411"/>
                  <a:gd name="connsiteX15" fmla="*/ 22428 w 158327"/>
                  <a:gd name="connsiteY15" fmla="*/ 180792 h 236411"/>
                  <a:gd name="connsiteX16" fmla="*/ 32760 w 158327"/>
                  <a:gd name="connsiteY16" fmla="*/ 183492 h 236411"/>
                  <a:gd name="connsiteX17" fmla="*/ 79416 w 158327"/>
                  <a:gd name="connsiteY17" fmla="*/ 193824 h 236411"/>
                  <a:gd name="connsiteX18" fmla="*/ 112176 w 158327"/>
                  <a:gd name="connsiteY18" fmla="*/ 170496 h 236411"/>
                  <a:gd name="connsiteX19" fmla="*/ 82116 w 158327"/>
                  <a:gd name="connsiteY19" fmla="*/ 142668 h 236411"/>
                  <a:gd name="connsiteX20" fmla="*/ 45288 w 158327"/>
                  <a:gd name="connsiteY20" fmla="*/ 129168 h 23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8327" h="236411">
                    <a:moveTo>
                      <a:pt x="45288" y="129168"/>
                    </a:moveTo>
                    <a:cubicBezTo>
                      <a:pt x="21060" y="120204"/>
                      <a:pt x="2232" y="101376"/>
                      <a:pt x="2232" y="67716"/>
                    </a:cubicBezTo>
                    <a:cubicBezTo>
                      <a:pt x="2232" y="28260"/>
                      <a:pt x="34992" y="0"/>
                      <a:pt x="79848" y="0"/>
                    </a:cubicBezTo>
                    <a:cubicBezTo>
                      <a:pt x="110340" y="0"/>
                      <a:pt x="126036" y="4500"/>
                      <a:pt x="140832" y="11196"/>
                    </a:cubicBezTo>
                    <a:cubicBezTo>
                      <a:pt x="149796" y="14796"/>
                      <a:pt x="155628" y="22860"/>
                      <a:pt x="155628" y="32292"/>
                    </a:cubicBezTo>
                    <a:cubicBezTo>
                      <a:pt x="155628" y="43956"/>
                      <a:pt x="146196" y="53820"/>
                      <a:pt x="134100" y="53820"/>
                    </a:cubicBezTo>
                    <a:cubicBezTo>
                      <a:pt x="130968" y="53820"/>
                      <a:pt x="126468" y="52920"/>
                      <a:pt x="123336" y="51588"/>
                    </a:cubicBezTo>
                    <a:cubicBezTo>
                      <a:pt x="112104" y="46188"/>
                      <a:pt x="93744" y="42624"/>
                      <a:pt x="78912" y="42624"/>
                    </a:cubicBezTo>
                    <a:cubicBezTo>
                      <a:pt x="60516" y="42624"/>
                      <a:pt x="48420" y="51588"/>
                      <a:pt x="48420" y="66852"/>
                    </a:cubicBezTo>
                    <a:cubicBezTo>
                      <a:pt x="48420" y="78516"/>
                      <a:pt x="57384" y="85680"/>
                      <a:pt x="66816" y="88848"/>
                    </a:cubicBezTo>
                    <a:lnTo>
                      <a:pt x="110772" y="103212"/>
                    </a:lnTo>
                    <a:cubicBezTo>
                      <a:pt x="140364" y="113076"/>
                      <a:pt x="158328" y="133272"/>
                      <a:pt x="158328" y="165996"/>
                    </a:cubicBezTo>
                    <a:cubicBezTo>
                      <a:pt x="158328" y="205452"/>
                      <a:pt x="126468" y="236412"/>
                      <a:pt x="78480" y="236412"/>
                    </a:cubicBezTo>
                    <a:cubicBezTo>
                      <a:pt x="52020" y="236412"/>
                      <a:pt x="30492" y="231480"/>
                      <a:pt x="13896" y="223848"/>
                    </a:cubicBezTo>
                    <a:cubicBezTo>
                      <a:pt x="5364" y="219816"/>
                      <a:pt x="0" y="212184"/>
                      <a:pt x="0" y="203220"/>
                    </a:cubicBezTo>
                    <a:cubicBezTo>
                      <a:pt x="0" y="191556"/>
                      <a:pt x="9864" y="180792"/>
                      <a:pt x="22428" y="180792"/>
                    </a:cubicBezTo>
                    <a:cubicBezTo>
                      <a:pt x="25560" y="180792"/>
                      <a:pt x="29592" y="182124"/>
                      <a:pt x="32760" y="183492"/>
                    </a:cubicBezTo>
                    <a:cubicBezTo>
                      <a:pt x="44856" y="189756"/>
                      <a:pt x="59688" y="193824"/>
                      <a:pt x="79416" y="193824"/>
                    </a:cubicBezTo>
                    <a:cubicBezTo>
                      <a:pt x="100944" y="193824"/>
                      <a:pt x="112176" y="185760"/>
                      <a:pt x="112176" y="170496"/>
                    </a:cubicBezTo>
                    <a:cubicBezTo>
                      <a:pt x="112176" y="153900"/>
                      <a:pt x="98712" y="148500"/>
                      <a:pt x="82116" y="142668"/>
                    </a:cubicBezTo>
                    <a:lnTo>
                      <a:pt x="45288" y="12916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DBE14002-6567-D92B-0852-06F98B2398E8}"/>
                </a:ext>
              </a:extLst>
            </p:cNvPr>
            <p:cNvSpPr/>
            <p:nvPr userDrawn="1"/>
          </p:nvSpPr>
          <p:spPr>
            <a:xfrm>
              <a:off x="10325399" y="435801"/>
              <a:ext cx="756949" cy="506392"/>
            </a:xfrm>
            <a:custGeom>
              <a:avLst/>
              <a:gdLst>
                <a:gd name="connsiteX0" fmla="*/ 708912 w 720578"/>
                <a:gd name="connsiteY0" fmla="*/ 9864 h 482707"/>
                <a:gd name="connsiteX1" fmla="*/ 648180 w 720578"/>
                <a:gd name="connsiteY1" fmla="*/ 0 h 482707"/>
                <a:gd name="connsiteX2" fmla="*/ 535392 w 720578"/>
                <a:gd name="connsiteY2" fmla="*/ 56772 h 482707"/>
                <a:gd name="connsiteX3" fmla="*/ 503208 w 720578"/>
                <a:gd name="connsiteY3" fmla="*/ 129996 h 482707"/>
                <a:gd name="connsiteX4" fmla="*/ 493956 w 720578"/>
                <a:gd name="connsiteY4" fmla="*/ 224028 h 482707"/>
                <a:gd name="connsiteX5" fmla="*/ 466452 w 720578"/>
                <a:gd name="connsiteY5" fmla="*/ 424224 h 482707"/>
                <a:gd name="connsiteX6" fmla="*/ 435708 w 720578"/>
                <a:gd name="connsiteY6" fmla="*/ 390024 h 482707"/>
                <a:gd name="connsiteX7" fmla="*/ 406836 w 720578"/>
                <a:gd name="connsiteY7" fmla="*/ 283500 h 482707"/>
                <a:gd name="connsiteX8" fmla="*/ 368568 w 720578"/>
                <a:gd name="connsiteY8" fmla="*/ 118260 h 482707"/>
                <a:gd name="connsiteX9" fmla="*/ 343260 w 720578"/>
                <a:gd name="connsiteY9" fmla="*/ 56124 h 482707"/>
                <a:gd name="connsiteX10" fmla="*/ 262440 w 720578"/>
                <a:gd name="connsiteY10" fmla="*/ 8784 h 482707"/>
                <a:gd name="connsiteX11" fmla="*/ 199620 w 720578"/>
                <a:gd name="connsiteY11" fmla="*/ 37188 h 482707"/>
                <a:gd name="connsiteX12" fmla="*/ 158580 w 720578"/>
                <a:gd name="connsiteY12" fmla="*/ 123048 h 482707"/>
                <a:gd name="connsiteX13" fmla="*/ 151308 w 720578"/>
                <a:gd name="connsiteY13" fmla="*/ 177696 h 482707"/>
                <a:gd name="connsiteX14" fmla="*/ 133776 w 720578"/>
                <a:gd name="connsiteY14" fmla="*/ 314064 h 482707"/>
                <a:gd name="connsiteX15" fmla="*/ 76572 w 720578"/>
                <a:gd name="connsiteY15" fmla="*/ 416988 h 482707"/>
                <a:gd name="connsiteX16" fmla="*/ 57600 w 720578"/>
                <a:gd name="connsiteY16" fmla="*/ 419508 h 482707"/>
                <a:gd name="connsiteX17" fmla="*/ 31284 w 720578"/>
                <a:gd name="connsiteY17" fmla="*/ 415260 h 482707"/>
                <a:gd name="connsiteX18" fmla="*/ 23256 w 720578"/>
                <a:gd name="connsiteY18" fmla="*/ 413460 h 482707"/>
                <a:gd name="connsiteX19" fmla="*/ 17568 w 720578"/>
                <a:gd name="connsiteY19" fmla="*/ 414612 h 482707"/>
                <a:gd name="connsiteX20" fmla="*/ 9900 w 720578"/>
                <a:gd name="connsiteY20" fmla="*/ 420876 h 482707"/>
                <a:gd name="connsiteX21" fmla="*/ 0 w 720578"/>
                <a:gd name="connsiteY21" fmla="*/ 454500 h 482707"/>
                <a:gd name="connsiteX22" fmla="*/ 8280 w 720578"/>
                <a:gd name="connsiteY22" fmla="*/ 469188 h 482707"/>
                <a:gd name="connsiteX23" fmla="*/ 41076 w 720578"/>
                <a:gd name="connsiteY23" fmla="*/ 477972 h 482707"/>
                <a:gd name="connsiteX24" fmla="*/ 144648 w 720578"/>
                <a:gd name="connsiteY24" fmla="*/ 443412 h 482707"/>
                <a:gd name="connsiteX25" fmla="*/ 180180 w 720578"/>
                <a:gd name="connsiteY25" fmla="*/ 379908 h 482707"/>
                <a:gd name="connsiteX26" fmla="*/ 193680 w 720578"/>
                <a:gd name="connsiteY26" fmla="*/ 309204 h 482707"/>
                <a:gd name="connsiteX27" fmla="*/ 213408 w 720578"/>
                <a:gd name="connsiteY27" fmla="*/ 147420 h 482707"/>
                <a:gd name="connsiteX28" fmla="*/ 230400 w 720578"/>
                <a:gd name="connsiteY28" fmla="*/ 92268 h 482707"/>
                <a:gd name="connsiteX29" fmla="*/ 264204 w 720578"/>
                <a:gd name="connsiteY29" fmla="*/ 66636 h 482707"/>
                <a:gd name="connsiteX30" fmla="*/ 281304 w 720578"/>
                <a:gd name="connsiteY30" fmla="*/ 72288 h 482707"/>
                <a:gd name="connsiteX31" fmla="*/ 309384 w 720578"/>
                <a:gd name="connsiteY31" fmla="*/ 123048 h 482707"/>
                <a:gd name="connsiteX32" fmla="*/ 348120 w 720578"/>
                <a:gd name="connsiteY32" fmla="*/ 286236 h 482707"/>
                <a:gd name="connsiteX33" fmla="*/ 430920 w 720578"/>
                <a:gd name="connsiteY33" fmla="*/ 473580 h 482707"/>
                <a:gd name="connsiteX34" fmla="*/ 511380 w 720578"/>
                <a:gd name="connsiteY34" fmla="*/ 467604 h 482707"/>
                <a:gd name="connsiteX35" fmla="*/ 548460 w 720578"/>
                <a:gd name="connsiteY35" fmla="*/ 357048 h 482707"/>
                <a:gd name="connsiteX36" fmla="*/ 551088 w 720578"/>
                <a:gd name="connsiteY36" fmla="*/ 286596 h 482707"/>
                <a:gd name="connsiteX37" fmla="*/ 584748 w 720578"/>
                <a:gd name="connsiteY37" fmla="*/ 89280 h 482707"/>
                <a:gd name="connsiteX38" fmla="*/ 692748 w 720578"/>
                <a:gd name="connsiteY38" fmla="*/ 65628 h 482707"/>
                <a:gd name="connsiteX39" fmla="*/ 699732 w 720578"/>
                <a:gd name="connsiteY39" fmla="*/ 66816 h 482707"/>
                <a:gd name="connsiteX40" fmla="*/ 718200 w 720578"/>
                <a:gd name="connsiteY40" fmla="*/ 44496 h 482707"/>
                <a:gd name="connsiteX41" fmla="*/ 708912 w 720578"/>
                <a:gd name="connsiteY41" fmla="*/ 9864 h 4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20578" h="482707">
                  <a:moveTo>
                    <a:pt x="708912" y="9864"/>
                  </a:moveTo>
                  <a:cubicBezTo>
                    <a:pt x="708912" y="9864"/>
                    <a:pt x="683100" y="0"/>
                    <a:pt x="648180" y="0"/>
                  </a:cubicBezTo>
                  <a:cubicBezTo>
                    <a:pt x="584892" y="0"/>
                    <a:pt x="551556" y="34560"/>
                    <a:pt x="535392" y="56772"/>
                  </a:cubicBezTo>
                  <a:cubicBezTo>
                    <a:pt x="520092" y="77796"/>
                    <a:pt x="510480" y="99684"/>
                    <a:pt x="503208" y="129996"/>
                  </a:cubicBezTo>
                  <a:cubicBezTo>
                    <a:pt x="496260" y="158940"/>
                    <a:pt x="495144" y="195156"/>
                    <a:pt x="493956" y="224028"/>
                  </a:cubicBezTo>
                  <a:cubicBezTo>
                    <a:pt x="490932" y="296568"/>
                    <a:pt x="497736" y="424224"/>
                    <a:pt x="466452" y="424224"/>
                  </a:cubicBezTo>
                  <a:cubicBezTo>
                    <a:pt x="450396" y="424224"/>
                    <a:pt x="439416" y="399492"/>
                    <a:pt x="435708" y="390024"/>
                  </a:cubicBezTo>
                  <a:cubicBezTo>
                    <a:pt x="434196" y="386172"/>
                    <a:pt x="421956" y="350676"/>
                    <a:pt x="406836" y="283500"/>
                  </a:cubicBezTo>
                  <a:cubicBezTo>
                    <a:pt x="397404" y="241668"/>
                    <a:pt x="375084" y="140904"/>
                    <a:pt x="368568" y="118260"/>
                  </a:cubicBezTo>
                  <a:cubicBezTo>
                    <a:pt x="365580" y="107820"/>
                    <a:pt x="357984" y="80136"/>
                    <a:pt x="343260" y="56124"/>
                  </a:cubicBezTo>
                  <a:cubicBezTo>
                    <a:pt x="323964" y="24660"/>
                    <a:pt x="291024" y="8784"/>
                    <a:pt x="262440" y="8784"/>
                  </a:cubicBezTo>
                  <a:cubicBezTo>
                    <a:pt x="234684" y="8784"/>
                    <a:pt x="209052" y="27900"/>
                    <a:pt x="199620" y="37188"/>
                  </a:cubicBezTo>
                  <a:cubicBezTo>
                    <a:pt x="170964" y="65448"/>
                    <a:pt x="161604" y="106668"/>
                    <a:pt x="158580" y="123048"/>
                  </a:cubicBezTo>
                  <a:cubicBezTo>
                    <a:pt x="155340" y="140724"/>
                    <a:pt x="151308" y="177696"/>
                    <a:pt x="151308" y="177696"/>
                  </a:cubicBezTo>
                  <a:cubicBezTo>
                    <a:pt x="145548" y="221724"/>
                    <a:pt x="135936" y="298044"/>
                    <a:pt x="133776" y="314064"/>
                  </a:cubicBezTo>
                  <a:cubicBezTo>
                    <a:pt x="122544" y="396396"/>
                    <a:pt x="99144" y="409644"/>
                    <a:pt x="76572" y="416988"/>
                  </a:cubicBezTo>
                  <a:cubicBezTo>
                    <a:pt x="71280" y="418716"/>
                    <a:pt x="61092" y="419508"/>
                    <a:pt x="57600" y="419508"/>
                  </a:cubicBezTo>
                  <a:cubicBezTo>
                    <a:pt x="42912" y="419508"/>
                    <a:pt x="31284" y="415260"/>
                    <a:pt x="31284" y="415260"/>
                  </a:cubicBezTo>
                  <a:cubicBezTo>
                    <a:pt x="29700" y="414612"/>
                    <a:pt x="26712" y="413460"/>
                    <a:pt x="23256" y="413460"/>
                  </a:cubicBezTo>
                  <a:cubicBezTo>
                    <a:pt x="21240" y="413460"/>
                    <a:pt x="19332" y="413856"/>
                    <a:pt x="17568" y="414612"/>
                  </a:cubicBezTo>
                  <a:cubicBezTo>
                    <a:pt x="12816" y="416700"/>
                    <a:pt x="10656" y="419544"/>
                    <a:pt x="9900" y="420876"/>
                  </a:cubicBezTo>
                  <a:cubicBezTo>
                    <a:pt x="720" y="435024"/>
                    <a:pt x="0" y="450180"/>
                    <a:pt x="0" y="454500"/>
                  </a:cubicBezTo>
                  <a:cubicBezTo>
                    <a:pt x="0" y="464868"/>
                    <a:pt x="6336" y="468360"/>
                    <a:pt x="8280" y="469188"/>
                  </a:cubicBezTo>
                  <a:cubicBezTo>
                    <a:pt x="8820" y="469440"/>
                    <a:pt x="21852" y="474984"/>
                    <a:pt x="41076" y="477972"/>
                  </a:cubicBezTo>
                  <a:cubicBezTo>
                    <a:pt x="98784" y="486900"/>
                    <a:pt x="134892" y="452952"/>
                    <a:pt x="144648" y="443412"/>
                  </a:cubicBezTo>
                  <a:cubicBezTo>
                    <a:pt x="153864" y="434448"/>
                    <a:pt x="169740" y="415980"/>
                    <a:pt x="180180" y="379908"/>
                  </a:cubicBezTo>
                  <a:cubicBezTo>
                    <a:pt x="186840" y="356868"/>
                    <a:pt x="190728" y="334296"/>
                    <a:pt x="193680" y="309204"/>
                  </a:cubicBezTo>
                  <a:cubicBezTo>
                    <a:pt x="195912" y="290268"/>
                    <a:pt x="210420" y="164988"/>
                    <a:pt x="213408" y="147420"/>
                  </a:cubicBezTo>
                  <a:cubicBezTo>
                    <a:pt x="216540" y="128952"/>
                    <a:pt x="221292" y="109800"/>
                    <a:pt x="230400" y="92268"/>
                  </a:cubicBezTo>
                  <a:cubicBezTo>
                    <a:pt x="236844" y="79884"/>
                    <a:pt x="247896" y="66636"/>
                    <a:pt x="264204" y="66636"/>
                  </a:cubicBezTo>
                  <a:cubicBezTo>
                    <a:pt x="270468" y="66636"/>
                    <a:pt x="276228" y="68544"/>
                    <a:pt x="281304" y="72288"/>
                  </a:cubicBezTo>
                  <a:cubicBezTo>
                    <a:pt x="296928" y="83880"/>
                    <a:pt x="306252" y="111240"/>
                    <a:pt x="309384" y="123048"/>
                  </a:cubicBezTo>
                  <a:cubicBezTo>
                    <a:pt x="313560" y="138924"/>
                    <a:pt x="343404" y="264420"/>
                    <a:pt x="348120" y="286236"/>
                  </a:cubicBezTo>
                  <a:cubicBezTo>
                    <a:pt x="379908" y="433332"/>
                    <a:pt x="401328" y="458856"/>
                    <a:pt x="430920" y="473580"/>
                  </a:cubicBezTo>
                  <a:cubicBezTo>
                    <a:pt x="447876" y="482004"/>
                    <a:pt x="481176" y="491400"/>
                    <a:pt x="511380" y="467604"/>
                  </a:cubicBezTo>
                  <a:cubicBezTo>
                    <a:pt x="545292" y="440856"/>
                    <a:pt x="546156" y="388692"/>
                    <a:pt x="548460" y="357048"/>
                  </a:cubicBezTo>
                  <a:cubicBezTo>
                    <a:pt x="550836" y="324432"/>
                    <a:pt x="550908" y="298296"/>
                    <a:pt x="551088" y="286596"/>
                  </a:cubicBezTo>
                  <a:cubicBezTo>
                    <a:pt x="552708" y="170100"/>
                    <a:pt x="553644" y="134208"/>
                    <a:pt x="584748" y="89280"/>
                  </a:cubicBezTo>
                  <a:cubicBezTo>
                    <a:pt x="601488" y="65088"/>
                    <a:pt x="635832" y="48024"/>
                    <a:pt x="692748" y="65628"/>
                  </a:cubicBezTo>
                  <a:cubicBezTo>
                    <a:pt x="694116" y="66060"/>
                    <a:pt x="697212" y="66816"/>
                    <a:pt x="699732" y="66816"/>
                  </a:cubicBezTo>
                  <a:cubicBezTo>
                    <a:pt x="710784" y="66816"/>
                    <a:pt x="715356" y="55620"/>
                    <a:pt x="718200" y="44496"/>
                  </a:cubicBezTo>
                  <a:cubicBezTo>
                    <a:pt x="720144" y="36900"/>
                    <a:pt x="725472" y="15228"/>
                    <a:pt x="708912" y="9864"/>
                  </a:cubicBezTo>
                  <a:close/>
                </a:path>
              </a:pathLst>
            </a:custGeom>
            <a:solidFill>
              <a:schemeClr val="tx2"/>
            </a:solidFill>
            <a:ln w="3596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06978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+ Image + KP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4D9A41D-2EAB-5EDF-5211-6BB617C34C5C}"/>
              </a:ext>
            </a:extLst>
          </p:cNvPr>
          <p:cNvSpPr/>
          <p:nvPr/>
        </p:nvSpPr>
        <p:spPr>
          <a:xfrm>
            <a:off x="9437689" y="4167786"/>
            <a:ext cx="2761381" cy="2686309"/>
          </a:xfrm>
          <a:prstGeom prst="rect">
            <a:avLst/>
          </a:pr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64E787-DCB6-F401-5BBB-8A8E2E194FEA}"/>
              </a:ext>
            </a:extLst>
          </p:cNvPr>
          <p:cNvSpPr/>
          <p:nvPr/>
        </p:nvSpPr>
        <p:spPr>
          <a:xfrm>
            <a:off x="4306887" y="4167786"/>
            <a:ext cx="2304228" cy="2686309"/>
          </a:xfrm>
          <a:prstGeom prst="rect">
            <a:avLst/>
          </a:pr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28" name="Espace réservé pour une image  27">
            <a:extLst>
              <a:ext uri="{FF2B5EF4-FFF2-40B4-BE49-F238E27FC236}">
                <a16:creationId xmlns:a16="http://schemas.microsoft.com/office/drawing/2014/main" id="{1C5E36E6-854B-A504-77E3-8D99A0E2826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06888" y="0"/>
            <a:ext cx="7885112" cy="4167786"/>
          </a:xfrm>
          <a:custGeom>
            <a:avLst/>
            <a:gdLst>
              <a:gd name="connsiteX0" fmla="*/ 6960859 w 7885112"/>
              <a:gd name="connsiteY0" fmla="*/ 422380 h 4167786"/>
              <a:gd name="connsiteX1" fmla="*/ 6960863 w 7885112"/>
              <a:gd name="connsiteY1" fmla="*/ 422399 h 4167786"/>
              <a:gd name="connsiteX2" fmla="*/ 6960859 w 7885112"/>
              <a:gd name="connsiteY2" fmla="*/ 422399 h 4167786"/>
              <a:gd name="connsiteX3" fmla="*/ 7201983 w 7885112"/>
              <a:gd name="connsiteY3" fmla="*/ 419499 h 4167786"/>
              <a:gd name="connsiteX4" fmla="*/ 7226653 w 7885112"/>
              <a:gd name="connsiteY4" fmla="*/ 419499 h 4167786"/>
              <a:gd name="connsiteX5" fmla="*/ 7226653 w 7885112"/>
              <a:gd name="connsiteY5" fmla="*/ 447958 h 4167786"/>
              <a:gd name="connsiteX6" fmla="*/ 7201983 w 7885112"/>
              <a:gd name="connsiteY6" fmla="*/ 451068 h 4167786"/>
              <a:gd name="connsiteX7" fmla="*/ 7179947 w 7885112"/>
              <a:gd name="connsiteY7" fmla="*/ 434804 h 4167786"/>
              <a:gd name="connsiteX8" fmla="*/ 7201983 w 7885112"/>
              <a:gd name="connsiteY8" fmla="*/ 419499 h 4167786"/>
              <a:gd name="connsiteX9" fmla="*/ 6984087 w 7885112"/>
              <a:gd name="connsiteY9" fmla="*/ 370456 h 4167786"/>
              <a:gd name="connsiteX10" fmla="*/ 7007565 w 7885112"/>
              <a:gd name="connsiteY10" fmla="*/ 399644 h 4167786"/>
              <a:gd name="connsiteX11" fmla="*/ 6960840 w 7885112"/>
              <a:gd name="connsiteY11" fmla="*/ 399644 h 4167786"/>
              <a:gd name="connsiteX12" fmla="*/ 6984087 w 7885112"/>
              <a:gd name="connsiteY12" fmla="*/ 370456 h 4167786"/>
              <a:gd name="connsiteX13" fmla="*/ 7438818 w 7885112"/>
              <a:gd name="connsiteY13" fmla="*/ 347739 h 4167786"/>
              <a:gd name="connsiteX14" fmla="*/ 7397361 w 7885112"/>
              <a:gd name="connsiteY14" fmla="*/ 383859 h 4167786"/>
              <a:gd name="connsiteX15" fmla="*/ 7420358 w 7885112"/>
              <a:gd name="connsiteY15" fmla="*/ 416638 h 4167786"/>
              <a:gd name="connsiteX16" fmla="*/ 7440029 w 7885112"/>
              <a:gd name="connsiteY16" fmla="*/ 423839 h 4167786"/>
              <a:gd name="connsiteX17" fmla="*/ 7456085 w 7885112"/>
              <a:gd name="connsiteY17" fmla="*/ 438683 h 4167786"/>
              <a:gd name="connsiteX18" fmla="*/ 7438587 w 7885112"/>
              <a:gd name="connsiteY18" fmla="*/ 451126 h 4167786"/>
              <a:gd name="connsiteX19" fmla="*/ 7413667 w 7885112"/>
              <a:gd name="connsiteY19" fmla="*/ 445615 h 4167786"/>
              <a:gd name="connsiteX20" fmla="*/ 7408148 w 7885112"/>
              <a:gd name="connsiteY20" fmla="*/ 444175 h 4167786"/>
              <a:gd name="connsiteX21" fmla="*/ 7396169 w 7885112"/>
              <a:gd name="connsiteY21" fmla="*/ 456138 h 4167786"/>
              <a:gd name="connsiteX22" fmla="*/ 7403591 w 7885112"/>
              <a:gd name="connsiteY22" fmla="*/ 467141 h 4167786"/>
              <a:gd name="connsiteX23" fmla="*/ 7438087 w 7885112"/>
              <a:gd name="connsiteY23" fmla="*/ 473843 h 4167786"/>
              <a:gd name="connsiteX24" fmla="*/ 7480736 w 7885112"/>
              <a:gd name="connsiteY24" fmla="*/ 436282 h 4167786"/>
              <a:gd name="connsiteX25" fmla="*/ 7455335 w 7885112"/>
              <a:gd name="connsiteY25" fmla="*/ 402793 h 4167786"/>
              <a:gd name="connsiteX26" fmla="*/ 7431857 w 7885112"/>
              <a:gd name="connsiteY26" fmla="*/ 395131 h 4167786"/>
              <a:gd name="connsiteX27" fmla="*/ 7422031 w 7885112"/>
              <a:gd name="connsiteY27" fmla="*/ 383398 h 4167786"/>
              <a:gd name="connsiteX28" fmla="*/ 7438318 w 7885112"/>
              <a:gd name="connsiteY28" fmla="*/ 370475 h 4167786"/>
              <a:gd name="connsiteX29" fmla="*/ 7462046 w 7885112"/>
              <a:gd name="connsiteY29" fmla="*/ 375256 h 4167786"/>
              <a:gd name="connsiteX30" fmla="*/ 7467795 w 7885112"/>
              <a:gd name="connsiteY30" fmla="*/ 376447 h 4167786"/>
              <a:gd name="connsiteX31" fmla="*/ 7479293 w 7885112"/>
              <a:gd name="connsiteY31" fmla="*/ 364964 h 4167786"/>
              <a:gd name="connsiteX32" fmla="*/ 7471391 w 7885112"/>
              <a:gd name="connsiteY32" fmla="*/ 353711 h 4167786"/>
              <a:gd name="connsiteX33" fmla="*/ 7438818 w 7885112"/>
              <a:gd name="connsiteY33" fmla="*/ 347739 h 4167786"/>
              <a:gd name="connsiteX34" fmla="*/ 7326735 w 7885112"/>
              <a:gd name="connsiteY34" fmla="*/ 347739 h 4167786"/>
              <a:gd name="connsiteX35" fmla="*/ 7289355 w 7885112"/>
              <a:gd name="connsiteY35" fmla="*/ 353961 h 4167786"/>
              <a:gd name="connsiteX36" fmla="*/ 7278818 w 7885112"/>
              <a:gd name="connsiteY36" fmla="*/ 368555 h 4167786"/>
              <a:gd name="connsiteX37" fmla="*/ 7278818 w 7885112"/>
              <a:gd name="connsiteY37" fmla="*/ 461380 h 4167786"/>
              <a:gd name="connsiteX38" fmla="*/ 7291278 w 7885112"/>
              <a:gd name="connsiteY38" fmla="*/ 473824 h 4167786"/>
              <a:gd name="connsiteX39" fmla="*/ 7303488 w 7885112"/>
              <a:gd name="connsiteY39" fmla="*/ 461380 h 4167786"/>
              <a:gd name="connsiteX40" fmla="*/ 7303488 w 7885112"/>
              <a:gd name="connsiteY40" fmla="*/ 373567 h 4167786"/>
              <a:gd name="connsiteX41" fmla="*/ 7326735 w 7885112"/>
              <a:gd name="connsiteY41" fmla="*/ 370456 h 4167786"/>
              <a:gd name="connsiteX42" fmla="*/ 7350213 w 7885112"/>
              <a:gd name="connsiteY42" fmla="*/ 393672 h 4167786"/>
              <a:gd name="connsiteX43" fmla="*/ 7350232 w 7885112"/>
              <a:gd name="connsiteY43" fmla="*/ 393672 h 4167786"/>
              <a:gd name="connsiteX44" fmla="*/ 7350232 w 7885112"/>
              <a:gd name="connsiteY44" fmla="*/ 461380 h 4167786"/>
              <a:gd name="connsiteX45" fmla="*/ 7362442 w 7885112"/>
              <a:gd name="connsiteY45" fmla="*/ 473824 h 4167786"/>
              <a:gd name="connsiteX46" fmla="*/ 7374902 w 7885112"/>
              <a:gd name="connsiteY46" fmla="*/ 461380 h 4167786"/>
              <a:gd name="connsiteX47" fmla="*/ 7374902 w 7885112"/>
              <a:gd name="connsiteY47" fmla="*/ 395592 h 4167786"/>
              <a:gd name="connsiteX48" fmla="*/ 7361481 w 7885112"/>
              <a:gd name="connsiteY48" fmla="*/ 361142 h 4167786"/>
              <a:gd name="connsiteX49" fmla="*/ 7326735 w 7885112"/>
              <a:gd name="connsiteY49" fmla="*/ 347739 h 4167786"/>
              <a:gd name="connsiteX50" fmla="*/ 7209905 w 7885112"/>
              <a:gd name="connsiteY50" fmla="*/ 347739 h 4167786"/>
              <a:gd name="connsiteX51" fmla="*/ 7168448 w 7885112"/>
              <a:gd name="connsiteY51" fmla="*/ 357302 h 4167786"/>
              <a:gd name="connsiteX52" fmla="*/ 7162449 w 7885112"/>
              <a:gd name="connsiteY52" fmla="*/ 368305 h 4167786"/>
              <a:gd name="connsiteX53" fmla="*/ 7174198 w 7885112"/>
              <a:gd name="connsiteY53" fmla="*/ 379078 h 4167786"/>
              <a:gd name="connsiteX54" fmla="*/ 7180908 w 7885112"/>
              <a:gd name="connsiteY54" fmla="*/ 376927 h 4167786"/>
              <a:gd name="connsiteX55" fmla="*/ 7206790 w 7885112"/>
              <a:gd name="connsiteY55" fmla="*/ 370475 h 4167786"/>
              <a:gd name="connsiteX56" fmla="*/ 7226672 w 7885112"/>
              <a:gd name="connsiteY56" fmla="*/ 388410 h 4167786"/>
              <a:gd name="connsiteX57" fmla="*/ 7226672 w 7885112"/>
              <a:gd name="connsiteY57" fmla="*/ 396783 h 4167786"/>
              <a:gd name="connsiteX58" fmla="*/ 7202002 w 7885112"/>
              <a:gd name="connsiteY58" fmla="*/ 396783 h 4167786"/>
              <a:gd name="connsiteX59" fmla="*/ 7167737 w 7885112"/>
              <a:gd name="connsiteY59" fmla="*/ 407306 h 4167786"/>
              <a:gd name="connsiteX60" fmla="*/ 7155277 w 7885112"/>
              <a:gd name="connsiteY60" fmla="*/ 434823 h 4167786"/>
              <a:gd name="connsiteX61" fmla="*/ 7167737 w 7885112"/>
              <a:gd name="connsiteY61" fmla="*/ 463301 h 4167786"/>
              <a:gd name="connsiteX62" fmla="*/ 7202002 w 7885112"/>
              <a:gd name="connsiteY62" fmla="*/ 473824 h 4167786"/>
              <a:gd name="connsiteX63" fmla="*/ 7240805 w 7885112"/>
              <a:gd name="connsiteY63" fmla="*/ 467602 h 4167786"/>
              <a:gd name="connsiteX64" fmla="*/ 7251342 w 7885112"/>
              <a:gd name="connsiteY64" fmla="*/ 453008 h 4167786"/>
              <a:gd name="connsiteX65" fmla="*/ 7251361 w 7885112"/>
              <a:gd name="connsiteY65" fmla="*/ 453008 h 4167786"/>
              <a:gd name="connsiteX66" fmla="*/ 7251361 w 7885112"/>
              <a:gd name="connsiteY66" fmla="*/ 388410 h 4167786"/>
              <a:gd name="connsiteX67" fmla="*/ 7209905 w 7885112"/>
              <a:gd name="connsiteY67" fmla="*/ 347739 h 4167786"/>
              <a:gd name="connsiteX68" fmla="*/ 7059961 w 7885112"/>
              <a:gd name="connsiteY68" fmla="*/ 347739 h 4167786"/>
              <a:gd name="connsiteX69" fmla="*/ 7047501 w 7885112"/>
              <a:gd name="connsiteY69" fmla="*/ 360182 h 4167786"/>
              <a:gd name="connsiteX70" fmla="*/ 7049655 w 7885112"/>
              <a:gd name="connsiteY70" fmla="*/ 367114 h 4167786"/>
              <a:gd name="connsiteX71" fmla="*/ 7080324 w 7885112"/>
              <a:gd name="connsiteY71" fmla="*/ 410186 h 4167786"/>
              <a:gd name="connsiteX72" fmla="*/ 7048944 w 7885112"/>
              <a:gd name="connsiteY72" fmla="*/ 454448 h 4167786"/>
              <a:gd name="connsiteX73" fmla="*/ 7046790 w 7885112"/>
              <a:gd name="connsiteY73" fmla="*/ 461380 h 4167786"/>
              <a:gd name="connsiteX74" fmla="*/ 7059250 w 7885112"/>
              <a:gd name="connsiteY74" fmla="*/ 473824 h 4167786"/>
              <a:gd name="connsiteX75" fmla="*/ 7069306 w 7885112"/>
              <a:gd name="connsiteY75" fmla="*/ 468562 h 4167786"/>
              <a:gd name="connsiteX76" fmla="*/ 7094707 w 7885112"/>
              <a:gd name="connsiteY76" fmla="*/ 431232 h 4167786"/>
              <a:gd name="connsiteX77" fmla="*/ 7120089 w 7885112"/>
              <a:gd name="connsiteY77" fmla="*/ 468562 h 4167786"/>
              <a:gd name="connsiteX78" fmla="*/ 7130145 w 7885112"/>
              <a:gd name="connsiteY78" fmla="*/ 473824 h 4167786"/>
              <a:gd name="connsiteX79" fmla="*/ 7142836 w 7885112"/>
              <a:gd name="connsiteY79" fmla="*/ 461380 h 4167786"/>
              <a:gd name="connsiteX80" fmla="*/ 7140432 w 7885112"/>
              <a:gd name="connsiteY80" fmla="*/ 454448 h 4167786"/>
              <a:gd name="connsiteX81" fmla="*/ 7109052 w 7885112"/>
              <a:gd name="connsiteY81" fmla="*/ 410186 h 4167786"/>
              <a:gd name="connsiteX82" fmla="*/ 7139721 w 7885112"/>
              <a:gd name="connsiteY82" fmla="*/ 367114 h 4167786"/>
              <a:gd name="connsiteX83" fmla="*/ 7141875 w 7885112"/>
              <a:gd name="connsiteY83" fmla="*/ 360182 h 4167786"/>
              <a:gd name="connsiteX84" fmla="*/ 7129665 w 7885112"/>
              <a:gd name="connsiteY84" fmla="*/ 347739 h 4167786"/>
              <a:gd name="connsiteX85" fmla="*/ 7119358 w 7885112"/>
              <a:gd name="connsiteY85" fmla="*/ 353001 h 4167786"/>
              <a:gd name="connsiteX86" fmla="*/ 7094688 w 7885112"/>
              <a:gd name="connsiteY86" fmla="*/ 389121 h 4167786"/>
              <a:gd name="connsiteX87" fmla="*/ 7070018 w 7885112"/>
              <a:gd name="connsiteY87" fmla="*/ 353001 h 4167786"/>
              <a:gd name="connsiteX88" fmla="*/ 7059961 w 7885112"/>
              <a:gd name="connsiteY88" fmla="*/ 347739 h 4167786"/>
              <a:gd name="connsiteX89" fmla="*/ 6984106 w 7885112"/>
              <a:gd name="connsiteY89" fmla="*/ 347739 h 4167786"/>
              <a:gd name="connsiteX90" fmla="*/ 6949360 w 7885112"/>
              <a:gd name="connsiteY90" fmla="*/ 361142 h 4167786"/>
              <a:gd name="connsiteX91" fmla="*/ 6936189 w 7885112"/>
              <a:gd name="connsiteY91" fmla="*/ 395592 h 4167786"/>
              <a:gd name="connsiteX92" fmla="*/ 6936189 w 7885112"/>
              <a:gd name="connsiteY92" fmla="*/ 425740 h 4167786"/>
              <a:gd name="connsiteX93" fmla="*/ 6949360 w 7885112"/>
              <a:gd name="connsiteY93" fmla="*/ 460439 h 4167786"/>
              <a:gd name="connsiteX94" fmla="*/ 6984106 w 7885112"/>
              <a:gd name="connsiteY94" fmla="*/ 473843 h 4167786"/>
              <a:gd name="connsiteX95" fmla="*/ 7020524 w 7885112"/>
              <a:gd name="connsiteY95" fmla="*/ 465701 h 4167786"/>
              <a:gd name="connsiteX96" fmla="*/ 7026754 w 7885112"/>
              <a:gd name="connsiteY96" fmla="*/ 454928 h 4167786"/>
              <a:gd name="connsiteX97" fmla="*/ 7015006 w 7885112"/>
              <a:gd name="connsiteY97" fmla="*/ 443675 h 4167786"/>
              <a:gd name="connsiteX98" fmla="*/ 7009968 w 7885112"/>
              <a:gd name="connsiteY98" fmla="*/ 444866 h 4167786"/>
              <a:gd name="connsiteX99" fmla="*/ 6984087 w 7885112"/>
              <a:gd name="connsiteY99" fmla="*/ 451087 h 4167786"/>
              <a:gd name="connsiteX100" fmla="*/ 6965647 w 7885112"/>
              <a:gd name="connsiteY100" fmla="*/ 442946 h 4167786"/>
              <a:gd name="connsiteX101" fmla="*/ 6960863 w 7885112"/>
              <a:gd name="connsiteY101" fmla="*/ 422399 h 4167786"/>
              <a:gd name="connsiteX102" fmla="*/ 7016698 w 7885112"/>
              <a:gd name="connsiteY102" fmla="*/ 422399 h 4167786"/>
              <a:gd name="connsiteX103" fmla="*/ 7032273 w 7885112"/>
              <a:gd name="connsiteY103" fmla="*/ 406845 h 4167786"/>
              <a:gd name="connsiteX104" fmla="*/ 7032273 w 7885112"/>
              <a:gd name="connsiteY104" fmla="*/ 395592 h 4167786"/>
              <a:gd name="connsiteX105" fmla="*/ 7018852 w 7885112"/>
              <a:gd name="connsiteY105" fmla="*/ 361142 h 4167786"/>
              <a:gd name="connsiteX106" fmla="*/ 6984106 w 7885112"/>
              <a:gd name="connsiteY106" fmla="*/ 347739 h 4167786"/>
              <a:gd name="connsiteX107" fmla="*/ 6954224 w 7885112"/>
              <a:gd name="connsiteY107" fmla="*/ 215659 h 4167786"/>
              <a:gd name="connsiteX108" fmla="*/ 6893981 w 7885112"/>
              <a:gd name="connsiteY108" fmla="*/ 245941 h 4167786"/>
              <a:gd name="connsiteX109" fmla="*/ 6876791 w 7885112"/>
              <a:gd name="connsiteY109" fmla="*/ 284999 h 4167786"/>
              <a:gd name="connsiteX110" fmla="*/ 6871850 w 7885112"/>
              <a:gd name="connsiteY110" fmla="*/ 335157 h 4167786"/>
              <a:gd name="connsiteX111" fmla="*/ 6857159 w 7885112"/>
              <a:gd name="connsiteY111" fmla="*/ 441942 h 4167786"/>
              <a:gd name="connsiteX112" fmla="*/ 6840738 w 7885112"/>
              <a:gd name="connsiteY112" fmla="*/ 423700 h 4167786"/>
              <a:gd name="connsiteX113" fmla="*/ 6825317 w 7885112"/>
              <a:gd name="connsiteY113" fmla="*/ 366879 h 4167786"/>
              <a:gd name="connsiteX114" fmla="*/ 6804877 w 7885112"/>
              <a:gd name="connsiteY114" fmla="*/ 278739 h 4167786"/>
              <a:gd name="connsiteX115" fmla="*/ 6791360 w 7885112"/>
              <a:gd name="connsiteY115" fmla="*/ 245596 h 4167786"/>
              <a:gd name="connsiteX116" fmla="*/ 6748192 w 7885112"/>
              <a:gd name="connsiteY116" fmla="*/ 220344 h 4167786"/>
              <a:gd name="connsiteX117" fmla="*/ 6714639 w 7885112"/>
              <a:gd name="connsiteY117" fmla="*/ 235495 h 4167786"/>
              <a:gd name="connsiteX118" fmla="*/ 6692719 w 7885112"/>
              <a:gd name="connsiteY118" fmla="*/ 281293 h 4167786"/>
              <a:gd name="connsiteX119" fmla="*/ 6688835 w 7885112"/>
              <a:gd name="connsiteY119" fmla="*/ 310443 h 4167786"/>
              <a:gd name="connsiteX120" fmla="*/ 6679470 w 7885112"/>
              <a:gd name="connsiteY120" fmla="*/ 383182 h 4167786"/>
              <a:gd name="connsiteX121" fmla="*/ 6648917 w 7885112"/>
              <a:gd name="connsiteY121" fmla="*/ 438082 h 4167786"/>
              <a:gd name="connsiteX122" fmla="*/ 6638783 w 7885112"/>
              <a:gd name="connsiteY122" fmla="*/ 439426 h 4167786"/>
              <a:gd name="connsiteX123" fmla="*/ 6624727 w 7885112"/>
              <a:gd name="connsiteY123" fmla="*/ 437161 h 4167786"/>
              <a:gd name="connsiteX124" fmla="*/ 6620439 w 7885112"/>
              <a:gd name="connsiteY124" fmla="*/ 436200 h 4167786"/>
              <a:gd name="connsiteX125" fmla="*/ 6617401 w 7885112"/>
              <a:gd name="connsiteY125" fmla="*/ 436815 h 4167786"/>
              <a:gd name="connsiteX126" fmla="*/ 6613306 w 7885112"/>
              <a:gd name="connsiteY126" fmla="*/ 440156 h 4167786"/>
              <a:gd name="connsiteX127" fmla="*/ 6608018 w 7885112"/>
              <a:gd name="connsiteY127" fmla="*/ 458091 h 4167786"/>
              <a:gd name="connsiteX128" fmla="*/ 6612441 w 7885112"/>
              <a:gd name="connsiteY128" fmla="*/ 465926 h 4167786"/>
              <a:gd name="connsiteX129" fmla="*/ 6629958 w 7885112"/>
              <a:gd name="connsiteY129" fmla="*/ 470611 h 4167786"/>
              <a:gd name="connsiteX130" fmla="*/ 6685277 w 7885112"/>
              <a:gd name="connsiteY130" fmla="*/ 452177 h 4167786"/>
              <a:gd name="connsiteX131" fmla="*/ 6704256 w 7885112"/>
              <a:gd name="connsiteY131" fmla="*/ 418304 h 4167786"/>
              <a:gd name="connsiteX132" fmla="*/ 6711466 w 7885112"/>
              <a:gd name="connsiteY132" fmla="*/ 380590 h 4167786"/>
              <a:gd name="connsiteX133" fmla="*/ 6722003 w 7885112"/>
              <a:gd name="connsiteY133" fmla="*/ 294293 h 4167786"/>
              <a:gd name="connsiteX134" fmla="*/ 6731079 w 7885112"/>
              <a:gd name="connsiteY134" fmla="*/ 264875 h 4167786"/>
              <a:gd name="connsiteX135" fmla="*/ 6749135 w 7885112"/>
              <a:gd name="connsiteY135" fmla="*/ 251203 h 4167786"/>
              <a:gd name="connsiteX136" fmla="*/ 6758268 w 7885112"/>
              <a:gd name="connsiteY136" fmla="*/ 254218 h 4167786"/>
              <a:gd name="connsiteX137" fmla="*/ 6773266 w 7885112"/>
              <a:gd name="connsiteY137" fmla="*/ 281293 h 4167786"/>
              <a:gd name="connsiteX138" fmla="*/ 6793956 w 7885112"/>
              <a:gd name="connsiteY138" fmla="*/ 368339 h 4167786"/>
              <a:gd name="connsiteX139" fmla="*/ 6838181 w 7885112"/>
              <a:gd name="connsiteY139" fmla="*/ 468269 h 4167786"/>
              <a:gd name="connsiteX140" fmla="*/ 6881156 w 7885112"/>
              <a:gd name="connsiteY140" fmla="*/ 465081 h 4167786"/>
              <a:gd name="connsiteX141" fmla="*/ 6900961 w 7885112"/>
              <a:gd name="connsiteY141" fmla="*/ 406110 h 4167786"/>
              <a:gd name="connsiteX142" fmla="*/ 6902365 w 7885112"/>
              <a:gd name="connsiteY142" fmla="*/ 368531 h 4167786"/>
              <a:gd name="connsiteX143" fmla="*/ 6920343 w 7885112"/>
              <a:gd name="connsiteY143" fmla="*/ 263281 h 4167786"/>
              <a:gd name="connsiteX144" fmla="*/ 6978028 w 7885112"/>
              <a:gd name="connsiteY144" fmla="*/ 250665 h 4167786"/>
              <a:gd name="connsiteX145" fmla="*/ 6981759 w 7885112"/>
              <a:gd name="connsiteY145" fmla="*/ 251299 h 4167786"/>
              <a:gd name="connsiteX146" fmla="*/ 6991623 w 7885112"/>
              <a:gd name="connsiteY146" fmla="*/ 239393 h 4167786"/>
              <a:gd name="connsiteX147" fmla="*/ 6986662 w 7885112"/>
              <a:gd name="connsiteY147" fmla="*/ 220921 h 4167786"/>
              <a:gd name="connsiteX148" fmla="*/ 6954224 w 7885112"/>
              <a:gd name="connsiteY148" fmla="*/ 215659 h 4167786"/>
              <a:gd name="connsiteX149" fmla="*/ 0 w 7885112"/>
              <a:gd name="connsiteY149" fmla="*/ 0 h 4167786"/>
              <a:gd name="connsiteX150" fmla="*/ 7885112 w 7885112"/>
              <a:gd name="connsiteY150" fmla="*/ 0 h 4167786"/>
              <a:gd name="connsiteX151" fmla="*/ 7885112 w 7885112"/>
              <a:gd name="connsiteY151" fmla="*/ 4167786 h 4167786"/>
              <a:gd name="connsiteX152" fmla="*/ 0 w 7885112"/>
              <a:gd name="connsiteY152" fmla="*/ 4167786 h 416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7885112" h="4167786">
                <a:moveTo>
                  <a:pt x="6960859" y="422380"/>
                </a:moveTo>
                <a:lnTo>
                  <a:pt x="6960863" y="422399"/>
                </a:lnTo>
                <a:lnTo>
                  <a:pt x="6960859" y="422399"/>
                </a:lnTo>
                <a:close/>
                <a:moveTo>
                  <a:pt x="7201983" y="419499"/>
                </a:moveTo>
                <a:lnTo>
                  <a:pt x="7226653" y="419499"/>
                </a:lnTo>
                <a:lnTo>
                  <a:pt x="7226653" y="447958"/>
                </a:lnTo>
                <a:cubicBezTo>
                  <a:pt x="7219000" y="449878"/>
                  <a:pt x="7210135" y="451068"/>
                  <a:pt x="7201983" y="451068"/>
                </a:cubicBezTo>
                <a:cubicBezTo>
                  <a:pt x="7181139" y="451068"/>
                  <a:pt x="7179947" y="439105"/>
                  <a:pt x="7179947" y="434804"/>
                </a:cubicBezTo>
                <a:cubicBezTo>
                  <a:pt x="7179947" y="430752"/>
                  <a:pt x="7181139" y="419499"/>
                  <a:pt x="7201983" y="419499"/>
                </a:cubicBezTo>
                <a:close/>
                <a:moveTo>
                  <a:pt x="6984087" y="370456"/>
                </a:moveTo>
                <a:cubicBezTo>
                  <a:pt x="6999412" y="370456"/>
                  <a:pt x="7007565" y="379788"/>
                  <a:pt x="7007565" y="399644"/>
                </a:cubicBezTo>
                <a:lnTo>
                  <a:pt x="6960840" y="399644"/>
                </a:lnTo>
                <a:cubicBezTo>
                  <a:pt x="6960840" y="379539"/>
                  <a:pt x="6968993" y="370456"/>
                  <a:pt x="6984087" y="370456"/>
                </a:cubicBezTo>
                <a:close/>
                <a:moveTo>
                  <a:pt x="7438818" y="347739"/>
                </a:moveTo>
                <a:cubicBezTo>
                  <a:pt x="7414859" y="347739"/>
                  <a:pt x="7397361" y="362813"/>
                  <a:pt x="7397361" y="383859"/>
                </a:cubicBezTo>
                <a:cubicBezTo>
                  <a:pt x="7397361" y="401814"/>
                  <a:pt x="7407418" y="411857"/>
                  <a:pt x="7420358" y="416638"/>
                </a:cubicBezTo>
                <a:lnTo>
                  <a:pt x="7440029" y="423839"/>
                </a:lnTo>
                <a:cubicBezTo>
                  <a:pt x="7448893" y="426950"/>
                  <a:pt x="7456085" y="429830"/>
                  <a:pt x="7456085" y="438683"/>
                </a:cubicBezTo>
                <a:cubicBezTo>
                  <a:pt x="7456085" y="446824"/>
                  <a:pt x="7450085" y="451126"/>
                  <a:pt x="7438587" y="451126"/>
                </a:cubicBezTo>
                <a:cubicBezTo>
                  <a:pt x="7428050" y="451126"/>
                  <a:pt x="7420128" y="448956"/>
                  <a:pt x="7413667" y="445615"/>
                </a:cubicBezTo>
                <a:cubicBezTo>
                  <a:pt x="7411975" y="444885"/>
                  <a:pt x="7409821" y="444175"/>
                  <a:pt x="7408148" y="444175"/>
                </a:cubicBezTo>
                <a:cubicBezTo>
                  <a:pt x="7401438" y="444175"/>
                  <a:pt x="7396169" y="449916"/>
                  <a:pt x="7396169" y="456138"/>
                </a:cubicBezTo>
                <a:cubicBezTo>
                  <a:pt x="7396169" y="460919"/>
                  <a:pt x="7399034" y="464990"/>
                  <a:pt x="7403591" y="467141"/>
                </a:cubicBezTo>
                <a:cubicBezTo>
                  <a:pt x="7412455" y="471212"/>
                  <a:pt x="7423954" y="473843"/>
                  <a:pt x="7438087" y="473843"/>
                </a:cubicBezTo>
                <a:cubicBezTo>
                  <a:pt x="7463718" y="473843"/>
                  <a:pt x="7480736" y="457328"/>
                  <a:pt x="7480736" y="436282"/>
                </a:cubicBezTo>
                <a:cubicBezTo>
                  <a:pt x="7480736" y="418827"/>
                  <a:pt x="7471141" y="408054"/>
                  <a:pt x="7455335" y="402793"/>
                </a:cubicBezTo>
                <a:lnTo>
                  <a:pt x="7431857" y="395131"/>
                </a:lnTo>
                <a:cubicBezTo>
                  <a:pt x="7426819" y="393441"/>
                  <a:pt x="7422031" y="389620"/>
                  <a:pt x="7422031" y="383398"/>
                </a:cubicBezTo>
                <a:cubicBezTo>
                  <a:pt x="7422031" y="375256"/>
                  <a:pt x="7428492" y="370475"/>
                  <a:pt x="7438318" y="370475"/>
                </a:cubicBezTo>
                <a:cubicBezTo>
                  <a:pt x="7446240" y="370475"/>
                  <a:pt x="7456046" y="372376"/>
                  <a:pt x="7462046" y="375256"/>
                </a:cubicBezTo>
                <a:cubicBezTo>
                  <a:pt x="7463718" y="375967"/>
                  <a:pt x="7466122" y="376447"/>
                  <a:pt x="7467795" y="376447"/>
                </a:cubicBezTo>
                <a:cubicBezTo>
                  <a:pt x="7474256" y="376447"/>
                  <a:pt x="7479293" y="371185"/>
                  <a:pt x="7479293" y="364964"/>
                </a:cubicBezTo>
                <a:cubicBezTo>
                  <a:pt x="7479293" y="359933"/>
                  <a:pt x="7476178" y="355631"/>
                  <a:pt x="7471391" y="353711"/>
                </a:cubicBezTo>
                <a:cubicBezTo>
                  <a:pt x="7463488" y="350139"/>
                  <a:pt x="7455104" y="347739"/>
                  <a:pt x="7438818" y="347739"/>
                </a:cubicBezTo>
                <a:close/>
                <a:moveTo>
                  <a:pt x="7326735" y="347739"/>
                </a:moveTo>
                <a:cubicBezTo>
                  <a:pt x="7313794" y="347739"/>
                  <a:pt x="7301104" y="349890"/>
                  <a:pt x="7289355" y="353961"/>
                </a:cubicBezTo>
                <a:cubicBezTo>
                  <a:pt x="7282894" y="356111"/>
                  <a:pt x="7278818" y="361853"/>
                  <a:pt x="7278818" y="368555"/>
                </a:cubicBezTo>
                <a:lnTo>
                  <a:pt x="7278818" y="461380"/>
                </a:lnTo>
                <a:cubicBezTo>
                  <a:pt x="7278818" y="468312"/>
                  <a:pt x="7284337" y="473824"/>
                  <a:pt x="7291278" y="473824"/>
                </a:cubicBezTo>
                <a:cubicBezTo>
                  <a:pt x="7297969" y="473824"/>
                  <a:pt x="7303488" y="468312"/>
                  <a:pt x="7303488" y="461380"/>
                </a:cubicBezTo>
                <a:lnTo>
                  <a:pt x="7303488" y="373567"/>
                </a:lnTo>
                <a:cubicBezTo>
                  <a:pt x="7310929" y="371646"/>
                  <a:pt x="7318832" y="370456"/>
                  <a:pt x="7326735" y="370456"/>
                </a:cubicBezTo>
                <a:cubicBezTo>
                  <a:pt x="7341579" y="370456"/>
                  <a:pt x="7350213" y="379078"/>
                  <a:pt x="7350213" y="393672"/>
                </a:cubicBezTo>
                <a:lnTo>
                  <a:pt x="7350232" y="393672"/>
                </a:lnTo>
                <a:lnTo>
                  <a:pt x="7350232" y="461380"/>
                </a:lnTo>
                <a:cubicBezTo>
                  <a:pt x="7350232" y="468312"/>
                  <a:pt x="7355501" y="473824"/>
                  <a:pt x="7362442" y="473824"/>
                </a:cubicBezTo>
                <a:cubicBezTo>
                  <a:pt x="7369383" y="473824"/>
                  <a:pt x="7374902" y="468312"/>
                  <a:pt x="7374902" y="461380"/>
                </a:cubicBezTo>
                <a:lnTo>
                  <a:pt x="7374902" y="395592"/>
                </a:lnTo>
                <a:cubicBezTo>
                  <a:pt x="7374902" y="381708"/>
                  <a:pt x="7370114" y="369764"/>
                  <a:pt x="7361481" y="361142"/>
                </a:cubicBezTo>
                <a:cubicBezTo>
                  <a:pt x="7352847" y="352290"/>
                  <a:pt x="7340868" y="347739"/>
                  <a:pt x="7326735" y="347739"/>
                </a:cubicBezTo>
                <a:close/>
                <a:moveTo>
                  <a:pt x="7209905" y="347739"/>
                </a:moveTo>
                <a:cubicBezTo>
                  <a:pt x="7192638" y="347739"/>
                  <a:pt x="7181389" y="349890"/>
                  <a:pt x="7168448" y="357302"/>
                </a:cubicBezTo>
                <a:cubicBezTo>
                  <a:pt x="7164372" y="359683"/>
                  <a:pt x="7162449" y="364004"/>
                  <a:pt x="7162449" y="368305"/>
                </a:cubicBezTo>
                <a:cubicBezTo>
                  <a:pt x="7162449" y="374296"/>
                  <a:pt x="7167737" y="379078"/>
                  <a:pt x="7174198" y="379078"/>
                </a:cubicBezTo>
                <a:cubicBezTo>
                  <a:pt x="7176351" y="379078"/>
                  <a:pt x="7178986" y="378118"/>
                  <a:pt x="7180908" y="376927"/>
                </a:cubicBezTo>
                <a:cubicBezTo>
                  <a:pt x="7189292" y="371915"/>
                  <a:pt x="7195522" y="370475"/>
                  <a:pt x="7206790" y="370475"/>
                </a:cubicBezTo>
                <a:cubicBezTo>
                  <a:pt x="7219250" y="370475"/>
                  <a:pt x="7226672" y="378367"/>
                  <a:pt x="7226672" y="388410"/>
                </a:cubicBezTo>
                <a:lnTo>
                  <a:pt x="7226672" y="396783"/>
                </a:lnTo>
                <a:lnTo>
                  <a:pt x="7202002" y="396783"/>
                </a:lnTo>
                <a:cubicBezTo>
                  <a:pt x="7187388" y="396783"/>
                  <a:pt x="7175890" y="400373"/>
                  <a:pt x="7167737" y="407306"/>
                </a:cubicBezTo>
                <a:cubicBezTo>
                  <a:pt x="7159584" y="414007"/>
                  <a:pt x="7155277" y="423090"/>
                  <a:pt x="7155277" y="434823"/>
                </a:cubicBezTo>
                <a:cubicBezTo>
                  <a:pt x="7155277" y="446556"/>
                  <a:pt x="7159584" y="456368"/>
                  <a:pt x="7167737" y="463301"/>
                </a:cubicBezTo>
                <a:cubicBezTo>
                  <a:pt x="7175890" y="470233"/>
                  <a:pt x="7187388" y="473824"/>
                  <a:pt x="7202002" y="473824"/>
                </a:cubicBezTo>
                <a:cubicBezTo>
                  <a:pt x="7215404" y="473824"/>
                  <a:pt x="7229056" y="471673"/>
                  <a:pt x="7240805" y="467602"/>
                </a:cubicBezTo>
                <a:cubicBezTo>
                  <a:pt x="7247035" y="465451"/>
                  <a:pt x="7251342" y="459710"/>
                  <a:pt x="7251342" y="453008"/>
                </a:cubicBezTo>
                <a:lnTo>
                  <a:pt x="7251361" y="453008"/>
                </a:lnTo>
                <a:lnTo>
                  <a:pt x="7251361" y="388410"/>
                </a:lnTo>
                <a:cubicBezTo>
                  <a:pt x="7251361" y="367114"/>
                  <a:pt x="7236728" y="347739"/>
                  <a:pt x="7209905" y="347739"/>
                </a:cubicBezTo>
                <a:close/>
                <a:moveTo>
                  <a:pt x="7059961" y="347739"/>
                </a:moveTo>
                <a:cubicBezTo>
                  <a:pt x="7053020" y="347739"/>
                  <a:pt x="7047501" y="353730"/>
                  <a:pt x="7047501" y="360182"/>
                </a:cubicBezTo>
                <a:cubicBezTo>
                  <a:pt x="7047501" y="362563"/>
                  <a:pt x="7048213" y="364964"/>
                  <a:pt x="7049655" y="367114"/>
                </a:cubicBezTo>
                <a:lnTo>
                  <a:pt x="7080324" y="410186"/>
                </a:lnTo>
                <a:lnTo>
                  <a:pt x="7048944" y="454448"/>
                </a:lnTo>
                <a:cubicBezTo>
                  <a:pt x="7047501" y="456599"/>
                  <a:pt x="7046790" y="458980"/>
                  <a:pt x="7046790" y="461380"/>
                </a:cubicBezTo>
                <a:cubicBezTo>
                  <a:pt x="7046790" y="468312"/>
                  <a:pt x="7052789" y="473824"/>
                  <a:pt x="7059250" y="473824"/>
                </a:cubicBezTo>
                <a:cubicBezTo>
                  <a:pt x="7063076" y="473824"/>
                  <a:pt x="7066903" y="471903"/>
                  <a:pt x="7069306" y="468562"/>
                </a:cubicBezTo>
                <a:lnTo>
                  <a:pt x="7094707" y="431232"/>
                </a:lnTo>
                <a:lnTo>
                  <a:pt x="7120089" y="468562"/>
                </a:lnTo>
                <a:cubicBezTo>
                  <a:pt x="7122473" y="472153"/>
                  <a:pt x="7126319" y="473824"/>
                  <a:pt x="7130145" y="473824"/>
                </a:cubicBezTo>
                <a:cubicBezTo>
                  <a:pt x="7137087" y="473824"/>
                  <a:pt x="7142836" y="468082"/>
                  <a:pt x="7142836" y="461380"/>
                </a:cubicBezTo>
                <a:cubicBezTo>
                  <a:pt x="7142836" y="458999"/>
                  <a:pt x="7142105" y="456599"/>
                  <a:pt x="7140432" y="454448"/>
                </a:cubicBezTo>
                <a:lnTo>
                  <a:pt x="7109052" y="410186"/>
                </a:lnTo>
                <a:lnTo>
                  <a:pt x="7139721" y="367114"/>
                </a:lnTo>
                <a:cubicBezTo>
                  <a:pt x="7141163" y="364964"/>
                  <a:pt x="7141875" y="362583"/>
                  <a:pt x="7141875" y="360182"/>
                </a:cubicBezTo>
                <a:cubicBezTo>
                  <a:pt x="7141875" y="353250"/>
                  <a:pt x="7136375" y="347739"/>
                  <a:pt x="7129665" y="347739"/>
                </a:cubicBezTo>
                <a:cubicBezTo>
                  <a:pt x="7125819" y="347739"/>
                  <a:pt x="7121762" y="349410"/>
                  <a:pt x="7119358" y="353001"/>
                </a:cubicBezTo>
                <a:lnTo>
                  <a:pt x="7094688" y="389121"/>
                </a:lnTo>
                <a:lnTo>
                  <a:pt x="7070018" y="353001"/>
                </a:lnTo>
                <a:cubicBezTo>
                  <a:pt x="7067634" y="349659"/>
                  <a:pt x="7063788" y="347739"/>
                  <a:pt x="7059961" y="347739"/>
                </a:cubicBezTo>
                <a:close/>
                <a:moveTo>
                  <a:pt x="6984106" y="347739"/>
                </a:moveTo>
                <a:cubicBezTo>
                  <a:pt x="6970204" y="347739"/>
                  <a:pt x="6958225" y="352290"/>
                  <a:pt x="6949360" y="361142"/>
                </a:cubicBezTo>
                <a:cubicBezTo>
                  <a:pt x="6940746" y="369745"/>
                  <a:pt x="6936189" y="381708"/>
                  <a:pt x="6936189" y="395592"/>
                </a:cubicBezTo>
                <a:lnTo>
                  <a:pt x="6936189" y="425740"/>
                </a:lnTo>
                <a:cubicBezTo>
                  <a:pt x="6936189" y="439854"/>
                  <a:pt x="6940727" y="451817"/>
                  <a:pt x="6949360" y="460439"/>
                </a:cubicBezTo>
                <a:cubicBezTo>
                  <a:pt x="6958225" y="469292"/>
                  <a:pt x="6970204" y="473843"/>
                  <a:pt x="6984106" y="473843"/>
                </a:cubicBezTo>
                <a:cubicBezTo>
                  <a:pt x="6996816" y="473843"/>
                  <a:pt x="7009026" y="471212"/>
                  <a:pt x="7020524" y="465701"/>
                </a:cubicBezTo>
                <a:cubicBezTo>
                  <a:pt x="7024832" y="463550"/>
                  <a:pt x="7026754" y="459479"/>
                  <a:pt x="7026754" y="454928"/>
                </a:cubicBezTo>
                <a:cubicBezTo>
                  <a:pt x="7026754" y="448706"/>
                  <a:pt x="7021005" y="443675"/>
                  <a:pt x="7015006" y="443675"/>
                </a:cubicBezTo>
                <a:cubicBezTo>
                  <a:pt x="7013314" y="443675"/>
                  <a:pt x="7011641" y="444155"/>
                  <a:pt x="7009968" y="444866"/>
                </a:cubicBezTo>
                <a:cubicBezTo>
                  <a:pt x="7001815" y="448457"/>
                  <a:pt x="6993182" y="451087"/>
                  <a:pt x="6984087" y="451087"/>
                </a:cubicBezTo>
                <a:cubicBezTo>
                  <a:pt x="6975953" y="451087"/>
                  <a:pt x="6969723" y="448207"/>
                  <a:pt x="6965647" y="442946"/>
                </a:cubicBezTo>
                <a:lnTo>
                  <a:pt x="6960863" y="422399"/>
                </a:lnTo>
                <a:lnTo>
                  <a:pt x="7016698" y="422399"/>
                </a:lnTo>
                <a:cubicBezTo>
                  <a:pt x="7025332" y="422399"/>
                  <a:pt x="7032273" y="415467"/>
                  <a:pt x="7032273" y="406845"/>
                </a:cubicBezTo>
                <a:lnTo>
                  <a:pt x="7032273" y="395592"/>
                </a:lnTo>
                <a:cubicBezTo>
                  <a:pt x="7032273" y="381708"/>
                  <a:pt x="7027485" y="369764"/>
                  <a:pt x="7018852" y="361142"/>
                </a:cubicBezTo>
                <a:cubicBezTo>
                  <a:pt x="7010218" y="352290"/>
                  <a:pt x="6998239" y="347739"/>
                  <a:pt x="6984106" y="347739"/>
                </a:cubicBezTo>
                <a:close/>
                <a:moveTo>
                  <a:pt x="6954224" y="215659"/>
                </a:moveTo>
                <a:cubicBezTo>
                  <a:pt x="6920420" y="215659"/>
                  <a:pt x="6902615" y="234093"/>
                  <a:pt x="6893981" y="245941"/>
                </a:cubicBezTo>
                <a:cubicBezTo>
                  <a:pt x="6885809" y="257156"/>
                  <a:pt x="6880675" y="268831"/>
                  <a:pt x="6876791" y="284999"/>
                </a:cubicBezTo>
                <a:cubicBezTo>
                  <a:pt x="6873080" y="300438"/>
                  <a:pt x="6872484" y="319756"/>
                  <a:pt x="6871850" y="335157"/>
                </a:cubicBezTo>
                <a:cubicBezTo>
                  <a:pt x="6870235" y="373850"/>
                  <a:pt x="6873869" y="441942"/>
                  <a:pt x="6857159" y="441942"/>
                </a:cubicBezTo>
                <a:cubicBezTo>
                  <a:pt x="6848583" y="441942"/>
                  <a:pt x="6842719" y="428750"/>
                  <a:pt x="6840738" y="423700"/>
                </a:cubicBezTo>
                <a:cubicBezTo>
                  <a:pt x="6839931" y="421645"/>
                  <a:pt x="6833393" y="402711"/>
                  <a:pt x="6825317" y="366879"/>
                </a:cubicBezTo>
                <a:cubicBezTo>
                  <a:pt x="6820279" y="344566"/>
                  <a:pt x="6808358" y="290818"/>
                  <a:pt x="6804877" y="278739"/>
                </a:cubicBezTo>
                <a:cubicBezTo>
                  <a:pt x="6803282" y="273171"/>
                  <a:pt x="6799224" y="258404"/>
                  <a:pt x="6791360" y="245596"/>
                </a:cubicBezTo>
                <a:cubicBezTo>
                  <a:pt x="6781054" y="228813"/>
                  <a:pt x="6763460" y="220344"/>
                  <a:pt x="6748192" y="220344"/>
                </a:cubicBezTo>
                <a:cubicBezTo>
                  <a:pt x="6733367" y="220344"/>
                  <a:pt x="6719677" y="230541"/>
                  <a:pt x="6714639" y="235495"/>
                </a:cubicBezTo>
                <a:cubicBezTo>
                  <a:pt x="6699333" y="250569"/>
                  <a:pt x="6694334" y="272556"/>
                  <a:pt x="6692719" y="281293"/>
                </a:cubicBezTo>
                <a:cubicBezTo>
                  <a:pt x="6690988" y="290722"/>
                  <a:pt x="6688835" y="310443"/>
                  <a:pt x="6688835" y="310443"/>
                </a:cubicBezTo>
                <a:cubicBezTo>
                  <a:pt x="6685758" y="333928"/>
                  <a:pt x="6680624" y="374637"/>
                  <a:pt x="6679470" y="383182"/>
                </a:cubicBezTo>
                <a:cubicBezTo>
                  <a:pt x="6673471" y="427098"/>
                  <a:pt x="6660973" y="434165"/>
                  <a:pt x="6648917" y="438082"/>
                </a:cubicBezTo>
                <a:cubicBezTo>
                  <a:pt x="6646090" y="439004"/>
                  <a:pt x="6640648" y="439426"/>
                  <a:pt x="6638783" y="439426"/>
                </a:cubicBezTo>
                <a:cubicBezTo>
                  <a:pt x="6630938" y="439426"/>
                  <a:pt x="6624727" y="437161"/>
                  <a:pt x="6624727" y="437161"/>
                </a:cubicBezTo>
                <a:cubicBezTo>
                  <a:pt x="6623881" y="436815"/>
                  <a:pt x="6622285" y="436200"/>
                  <a:pt x="6620439" y="436200"/>
                </a:cubicBezTo>
                <a:cubicBezTo>
                  <a:pt x="6619363" y="436200"/>
                  <a:pt x="6618344" y="436412"/>
                  <a:pt x="6617401" y="436815"/>
                </a:cubicBezTo>
                <a:cubicBezTo>
                  <a:pt x="6614863" y="437929"/>
                  <a:pt x="6613710" y="439446"/>
                  <a:pt x="6613306" y="440156"/>
                </a:cubicBezTo>
                <a:cubicBezTo>
                  <a:pt x="6608403" y="447703"/>
                  <a:pt x="6608018" y="455787"/>
                  <a:pt x="6608018" y="458091"/>
                </a:cubicBezTo>
                <a:cubicBezTo>
                  <a:pt x="6608018" y="463622"/>
                  <a:pt x="6611402" y="465484"/>
                  <a:pt x="6612441" y="465926"/>
                </a:cubicBezTo>
                <a:cubicBezTo>
                  <a:pt x="6612729" y="466060"/>
                  <a:pt x="6619690" y="469018"/>
                  <a:pt x="6629958" y="470611"/>
                </a:cubicBezTo>
                <a:cubicBezTo>
                  <a:pt x="6660780" y="475374"/>
                  <a:pt x="6680066" y="457266"/>
                  <a:pt x="6685277" y="452177"/>
                </a:cubicBezTo>
                <a:cubicBezTo>
                  <a:pt x="6690200" y="447395"/>
                  <a:pt x="6698679" y="437545"/>
                  <a:pt x="6704256" y="418304"/>
                </a:cubicBezTo>
                <a:cubicBezTo>
                  <a:pt x="6707813" y="406014"/>
                  <a:pt x="6709890" y="393974"/>
                  <a:pt x="6711466" y="380590"/>
                </a:cubicBezTo>
                <a:cubicBezTo>
                  <a:pt x="6712658" y="370489"/>
                  <a:pt x="6720407" y="303664"/>
                  <a:pt x="6722003" y="294293"/>
                </a:cubicBezTo>
                <a:cubicBezTo>
                  <a:pt x="6723676" y="284443"/>
                  <a:pt x="6726214" y="274227"/>
                  <a:pt x="6731079" y="264875"/>
                </a:cubicBezTo>
                <a:cubicBezTo>
                  <a:pt x="6734521" y="258269"/>
                  <a:pt x="6740424" y="251203"/>
                  <a:pt x="6749135" y="251203"/>
                </a:cubicBezTo>
                <a:cubicBezTo>
                  <a:pt x="6752480" y="251203"/>
                  <a:pt x="6755557" y="252221"/>
                  <a:pt x="6758268" y="254218"/>
                </a:cubicBezTo>
                <a:cubicBezTo>
                  <a:pt x="6766613" y="260401"/>
                  <a:pt x="6771593" y="274995"/>
                  <a:pt x="6773266" y="281293"/>
                </a:cubicBezTo>
                <a:cubicBezTo>
                  <a:pt x="6775497" y="289762"/>
                  <a:pt x="6791437" y="356702"/>
                  <a:pt x="6793956" y="368339"/>
                </a:cubicBezTo>
                <a:cubicBezTo>
                  <a:pt x="6810934" y="446800"/>
                  <a:pt x="6822375" y="460415"/>
                  <a:pt x="6838181" y="468269"/>
                </a:cubicBezTo>
                <a:cubicBezTo>
                  <a:pt x="6847237" y="472762"/>
                  <a:pt x="6865024" y="477774"/>
                  <a:pt x="6881156" y="465081"/>
                </a:cubicBezTo>
                <a:cubicBezTo>
                  <a:pt x="6899269" y="450814"/>
                  <a:pt x="6899731" y="422989"/>
                  <a:pt x="6900961" y="406110"/>
                </a:cubicBezTo>
                <a:cubicBezTo>
                  <a:pt x="6902230" y="388712"/>
                  <a:pt x="6902269" y="374771"/>
                  <a:pt x="6902365" y="368531"/>
                </a:cubicBezTo>
                <a:cubicBezTo>
                  <a:pt x="6903230" y="306391"/>
                  <a:pt x="6903730" y="287246"/>
                  <a:pt x="6920343" y="263281"/>
                </a:cubicBezTo>
                <a:cubicBezTo>
                  <a:pt x="6929285" y="250377"/>
                  <a:pt x="6947628" y="241275"/>
                  <a:pt x="6978028" y="250665"/>
                </a:cubicBezTo>
                <a:cubicBezTo>
                  <a:pt x="6978759" y="250896"/>
                  <a:pt x="6980413" y="251299"/>
                  <a:pt x="6981759" y="251299"/>
                </a:cubicBezTo>
                <a:cubicBezTo>
                  <a:pt x="6987662" y="251299"/>
                  <a:pt x="6990104" y="245327"/>
                  <a:pt x="6991623" y="239393"/>
                </a:cubicBezTo>
                <a:cubicBezTo>
                  <a:pt x="6992661" y="235342"/>
                  <a:pt x="6995507" y="223782"/>
                  <a:pt x="6986662" y="220921"/>
                </a:cubicBezTo>
                <a:cubicBezTo>
                  <a:pt x="6986662" y="220921"/>
                  <a:pt x="6972875" y="215659"/>
                  <a:pt x="6954224" y="215659"/>
                </a:cubicBezTo>
                <a:close/>
                <a:moveTo>
                  <a:pt x="0" y="0"/>
                </a:moveTo>
                <a:lnTo>
                  <a:pt x="7885112" y="0"/>
                </a:lnTo>
                <a:lnTo>
                  <a:pt x="7885112" y="4167786"/>
                </a:lnTo>
                <a:lnTo>
                  <a:pt x="0" y="41677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F99EB-5E1F-BF1D-140A-2D72A98175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DF75F-7F28-57E2-9866-43EB22E2DF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A9DD25D-CC14-26B9-2B9F-990808148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8" y="676041"/>
            <a:ext cx="3576638" cy="124165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</a:t>
            </a:r>
            <a:br>
              <a:rPr lang="en-US"/>
            </a:br>
            <a:r>
              <a:rPr lang="en-US"/>
              <a:t>on two lines</a:t>
            </a:r>
            <a:endParaRPr lang="pt-BR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70465A6F-463B-962F-9AAB-A3C5915C77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23216"/>
            <a:ext cx="3576638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</p:txBody>
      </p:sp>
      <p:cxnSp>
        <p:nvCxnSpPr>
          <p:cNvPr id="9" name="Connecteur droit 6">
            <a:extLst>
              <a:ext uri="{FF2B5EF4-FFF2-40B4-BE49-F238E27FC236}">
                <a16:creationId xmlns:a16="http://schemas.microsoft.com/office/drawing/2014/main" id="{2DA024B8-7CB0-B9C4-E6B0-95098539257C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CA79C093-207E-690E-FD4D-0DB84FAC48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2454889"/>
            <a:ext cx="3576637" cy="3444022"/>
          </a:xfrm>
        </p:spPr>
        <p:txBody>
          <a:bodyPr>
            <a:noAutofit/>
          </a:bodyPr>
          <a:lstStyle>
            <a:lvl2pPr>
              <a:lnSpc>
                <a:spcPct val="85000"/>
              </a:lnSpc>
              <a:defRPr sz="2000">
                <a:latin typeface="Jost SemiBold" charset="0"/>
                <a:ea typeface="Jost SemiBold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16" name="Ellipse 1">
            <a:extLst>
              <a:ext uri="{FF2B5EF4-FFF2-40B4-BE49-F238E27FC236}">
                <a16:creationId xmlns:a16="http://schemas.microsoft.com/office/drawing/2014/main" id="{67F6B855-4F9B-0DB9-354C-E3A19A0F4EAF}"/>
              </a:ext>
            </a:extLst>
          </p:cNvPr>
          <p:cNvSpPr/>
          <p:nvPr/>
        </p:nvSpPr>
        <p:spPr>
          <a:xfrm>
            <a:off x="4600374" y="4428656"/>
            <a:ext cx="632141" cy="63214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sp>
        <p:nvSpPr>
          <p:cNvPr id="19" name="Ellipse 2">
            <a:extLst>
              <a:ext uri="{FF2B5EF4-FFF2-40B4-BE49-F238E27FC236}">
                <a16:creationId xmlns:a16="http://schemas.microsoft.com/office/drawing/2014/main" id="{925082F9-3B9C-DF17-B211-94FC1ADFB66E}"/>
              </a:ext>
            </a:extLst>
          </p:cNvPr>
          <p:cNvSpPr/>
          <p:nvPr/>
        </p:nvSpPr>
        <p:spPr>
          <a:xfrm>
            <a:off x="6904602" y="4445780"/>
            <a:ext cx="632141" cy="632141"/>
          </a:xfrm>
          <a:prstGeom prst="ellipse">
            <a:avLst/>
          </a:pr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22" name="Ellipse 5">
            <a:extLst>
              <a:ext uri="{FF2B5EF4-FFF2-40B4-BE49-F238E27FC236}">
                <a16:creationId xmlns:a16="http://schemas.microsoft.com/office/drawing/2014/main" id="{2EE18D5D-D7B1-6886-030E-266A190B65F4}"/>
              </a:ext>
            </a:extLst>
          </p:cNvPr>
          <p:cNvSpPr/>
          <p:nvPr/>
        </p:nvSpPr>
        <p:spPr>
          <a:xfrm>
            <a:off x="9747299" y="4428656"/>
            <a:ext cx="632141" cy="63214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A3F5C6F-6C51-9933-75A2-3ED2E4A7E5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93700" y="5255551"/>
            <a:ext cx="2205299" cy="1145249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None/>
              <a:defRPr sz="3200" cap="none" baseline="0">
                <a:gradFill>
                  <a:gsLst>
                    <a:gs pos="0">
                      <a:srgbClr val="FF1911"/>
                    </a:gs>
                    <a:gs pos="100000">
                      <a:srgbClr val="FF8D33"/>
                    </a:gs>
                  </a:gsLst>
                  <a:lin ang="600000" scaled="0"/>
                </a:gradFill>
                <a:latin typeface="+mj-lt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000 xx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pt-BR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41515A3-B0CB-F386-85E1-784A15D6B2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20275" y="5255551"/>
            <a:ext cx="2058028" cy="1145249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None/>
              <a:defRPr sz="3200" cap="none" baseline="0">
                <a:gradFill>
                  <a:gsLst>
                    <a:gs pos="0">
                      <a:srgbClr val="FF1911"/>
                    </a:gs>
                    <a:gs pos="100000">
                      <a:srgbClr val="FF8D33"/>
                    </a:gs>
                  </a:gsLst>
                  <a:lin ang="600000" scaled="0"/>
                </a:gradFill>
                <a:latin typeface="+mj-lt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000 xx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</a:t>
            </a:r>
            <a:endParaRPr lang="pt-BR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4CC26704-0041-B8F7-9BE3-4784DA6719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1512" y="5255551"/>
            <a:ext cx="1601159" cy="1145249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None/>
              <a:defRPr sz="3200" cap="none" baseline="0">
                <a:gradFill>
                  <a:gsLst>
                    <a:gs pos="0">
                      <a:srgbClr val="FF1911"/>
                    </a:gs>
                    <a:gs pos="100000">
                      <a:srgbClr val="FF8D33"/>
                    </a:gs>
                  </a:gsLst>
                  <a:lin ang="600000" scaled="0"/>
                </a:gradFill>
                <a:latin typeface="+mj-lt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000 xx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.</a:t>
            </a:r>
            <a:endParaRPr lang="pt-BR"/>
          </a:p>
        </p:txBody>
      </p:sp>
      <p:cxnSp>
        <p:nvCxnSpPr>
          <p:cNvPr id="13" name="Connecteur droit 6">
            <a:extLst>
              <a:ext uri="{FF2B5EF4-FFF2-40B4-BE49-F238E27FC236}">
                <a16:creationId xmlns:a16="http://schemas.microsoft.com/office/drawing/2014/main" id="{AB4F2480-8361-4AAA-35C0-58B6B730DD9F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21" name="Connecteur droit 6">
            <a:extLst>
              <a:ext uri="{FF2B5EF4-FFF2-40B4-BE49-F238E27FC236}">
                <a16:creationId xmlns:a16="http://schemas.microsoft.com/office/drawing/2014/main" id="{EC96A6F0-DA1A-C8C7-1C81-A4131A06A55C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25" name="Picture Placeholder 36">
            <a:extLst>
              <a:ext uri="{FF2B5EF4-FFF2-40B4-BE49-F238E27FC236}">
                <a16:creationId xmlns:a16="http://schemas.microsoft.com/office/drawing/2014/main" id="{4C7FD62D-A724-A68D-D31E-075EE5880E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81976" y="4523612"/>
            <a:ext cx="477392" cy="476477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pt-BR"/>
              <a:t>ICON</a:t>
            </a:r>
          </a:p>
        </p:txBody>
      </p:sp>
      <p:sp>
        <p:nvSpPr>
          <p:cNvPr id="26" name="Picture Placeholder 36">
            <a:extLst>
              <a:ext uri="{FF2B5EF4-FFF2-40B4-BE49-F238E27FC236}">
                <a16:creationId xmlns:a16="http://schemas.microsoft.com/office/drawing/2014/main" id="{3E304C04-1B1C-283D-CF45-38045C21451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824673" y="4506488"/>
            <a:ext cx="477392" cy="476477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pt-BR"/>
              <a:t>ICON</a:t>
            </a:r>
          </a:p>
        </p:txBody>
      </p:sp>
      <p:sp>
        <p:nvSpPr>
          <p:cNvPr id="27" name="Picture Placeholder 36">
            <a:extLst>
              <a:ext uri="{FF2B5EF4-FFF2-40B4-BE49-F238E27FC236}">
                <a16:creationId xmlns:a16="http://schemas.microsoft.com/office/drawing/2014/main" id="{7E466AD2-1756-EBA1-B749-CE4795B2C89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77748" y="4506488"/>
            <a:ext cx="477392" cy="476477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pt-BR"/>
              <a:t>ICON</a:t>
            </a:r>
          </a:p>
        </p:txBody>
      </p:sp>
      <p:cxnSp>
        <p:nvCxnSpPr>
          <p:cNvPr id="17" name="Connecteur droit 6">
            <a:extLst>
              <a:ext uri="{FF2B5EF4-FFF2-40B4-BE49-F238E27FC236}">
                <a16:creationId xmlns:a16="http://schemas.microsoft.com/office/drawing/2014/main" id="{D2BBEE3E-610D-50AB-52C5-1B707BA62EDF}"/>
              </a:ext>
            </a:extLst>
          </p:cNvPr>
          <p:cNvCxnSpPr>
            <a:cxnSpLocks/>
          </p:cNvCxnSpPr>
          <p:nvPr userDrawn="1"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358290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+ Image + KP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llipse 1">
            <a:extLst>
              <a:ext uri="{FF2B5EF4-FFF2-40B4-BE49-F238E27FC236}">
                <a16:creationId xmlns:a16="http://schemas.microsoft.com/office/drawing/2014/main" id="{57DB3E37-6284-5DD5-D5C5-04590A666B54}"/>
              </a:ext>
            </a:extLst>
          </p:cNvPr>
          <p:cNvSpPr/>
          <p:nvPr userDrawn="1"/>
        </p:nvSpPr>
        <p:spPr>
          <a:xfrm>
            <a:off x="8389580" y="3896018"/>
            <a:ext cx="632141" cy="63214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sp>
        <p:nvSpPr>
          <p:cNvPr id="33" name="Ellipse 1">
            <a:extLst>
              <a:ext uri="{FF2B5EF4-FFF2-40B4-BE49-F238E27FC236}">
                <a16:creationId xmlns:a16="http://schemas.microsoft.com/office/drawing/2014/main" id="{F1C36CE7-C904-1F44-969D-1EA0607C6A87}"/>
              </a:ext>
            </a:extLst>
          </p:cNvPr>
          <p:cNvSpPr/>
          <p:nvPr/>
        </p:nvSpPr>
        <p:spPr>
          <a:xfrm>
            <a:off x="8389580" y="3896018"/>
            <a:ext cx="632141" cy="63214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F9109BF9-6F89-F1C8-875C-DA574605F695}"/>
              </a:ext>
            </a:extLst>
          </p:cNvPr>
          <p:cNvGrpSpPr/>
          <p:nvPr userDrawn="1"/>
        </p:nvGrpSpPr>
        <p:grpSpPr>
          <a:xfrm>
            <a:off x="4306888" y="3553838"/>
            <a:ext cx="5915159" cy="3300257"/>
            <a:chOff x="4306888" y="4167786"/>
            <a:chExt cx="5944181" cy="26863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A244593-6DEA-E1D1-BD3F-BCE981367A92}"/>
                </a:ext>
              </a:extLst>
            </p:cNvPr>
            <p:cNvSpPr/>
            <p:nvPr/>
          </p:nvSpPr>
          <p:spPr>
            <a:xfrm>
              <a:off x="4306888" y="4167786"/>
              <a:ext cx="1984941" cy="2686309"/>
            </a:xfrm>
            <a:prstGeom prst="rect">
              <a:avLst/>
            </a:prstGeom>
            <a:solidFill>
              <a:schemeClr val="accent3">
                <a:alpha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Regular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6C68DA8-65D2-BC74-98B9-E5D75E6B2F90}"/>
                </a:ext>
              </a:extLst>
            </p:cNvPr>
            <p:cNvSpPr/>
            <p:nvPr/>
          </p:nvSpPr>
          <p:spPr>
            <a:xfrm>
              <a:off x="8266128" y="4167786"/>
              <a:ext cx="1984941" cy="2686309"/>
            </a:xfrm>
            <a:prstGeom prst="rect">
              <a:avLst/>
            </a:prstGeom>
            <a:solidFill>
              <a:schemeClr val="accent3">
                <a:alpha val="2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Jost Regular" pitchFamily="2" charset="0"/>
              </a:endParaRPr>
            </a:p>
          </p:txBody>
        </p:sp>
      </p:grpSp>
      <p:sp>
        <p:nvSpPr>
          <p:cNvPr id="37" name="Espace réservé pour une image  36">
            <a:extLst>
              <a:ext uri="{FF2B5EF4-FFF2-40B4-BE49-F238E27FC236}">
                <a16:creationId xmlns:a16="http://schemas.microsoft.com/office/drawing/2014/main" id="{23C06392-493A-4EBE-ECA2-A88BA46A607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06888" y="0"/>
            <a:ext cx="7885112" cy="3553837"/>
          </a:xfrm>
          <a:custGeom>
            <a:avLst/>
            <a:gdLst>
              <a:gd name="connsiteX0" fmla="*/ 6960859 w 7885112"/>
              <a:gd name="connsiteY0" fmla="*/ 422380 h 3553837"/>
              <a:gd name="connsiteX1" fmla="*/ 6960863 w 7885112"/>
              <a:gd name="connsiteY1" fmla="*/ 422399 h 3553837"/>
              <a:gd name="connsiteX2" fmla="*/ 6960859 w 7885112"/>
              <a:gd name="connsiteY2" fmla="*/ 422399 h 3553837"/>
              <a:gd name="connsiteX3" fmla="*/ 7201983 w 7885112"/>
              <a:gd name="connsiteY3" fmla="*/ 419499 h 3553837"/>
              <a:gd name="connsiteX4" fmla="*/ 7226653 w 7885112"/>
              <a:gd name="connsiteY4" fmla="*/ 419499 h 3553837"/>
              <a:gd name="connsiteX5" fmla="*/ 7226653 w 7885112"/>
              <a:gd name="connsiteY5" fmla="*/ 447958 h 3553837"/>
              <a:gd name="connsiteX6" fmla="*/ 7201983 w 7885112"/>
              <a:gd name="connsiteY6" fmla="*/ 451068 h 3553837"/>
              <a:gd name="connsiteX7" fmla="*/ 7179947 w 7885112"/>
              <a:gd name="connsiteY7" fmla="*/ 434804 h 3553837"/>
              <a:gd name="connsiteX8" fmla="*/ 7201983 w 7885112"/>
              <a:gd name="connsiteY8" fmla="*/ 419499 h 3553837"/>
              <a:gd name="connsiteX9" fmla="*/ 6984087 w 7885112"/>
              <a:gd name="connsiteY9" fmla="*/ 370456 h 3553837"/>
              <a:gd name="connsiteX10" fmla="*/ 7007565 w 7885112"/>
              <a:gd name="connsiteY10" fmla="*/ 399644 h 3553837"/>
              <a:gd name="connsiteX11" fmla="*/ 6960840 w 7885112"/>
              <a:gd name="connsiteY11" fmla="*/ 399644 h 3553837"/>
              <a:gd name="connsiteX12" fmla="*/ 6984087 w 7885112"/>
              <a:gd name="connsiteY12" fmla="*/ 370456 h 3553837"/>
              <a:gd name="connsiteX13" fmla="*/ 7438818 w 7885112"/>
              <a:gd name="connsiteY13" fmla="*/ 347739 h 3553837"/>
              <a:gd name="connsiteX14" fmla="*/ 7397361 w 7885112"/>
              <a:gd name="connsiteY14" fmla="*/ 383859 h 3553837"/>
              <a:gd name="connsiteX15" fmla="*/ 7420358 w 7885112"/>
              <a:gd name="connsiteY15" fmla="*/ 416638 h 3553837"/>
              <a:gd name="connsiteX16" fmla="*/ 7440029 w 7885112"/>
              <a:gd name="connsiteY16" fmla="*/ 423839 h 3553837"/>
              <a:gd name="connsiteX17" fmla="*/ 7456085 w 7885112"/>
              <a:gd name="connsiteY17" fmla="*/ 438683 h 3553837"/>
              <a:gd name="connsiteX18" fmla="*/ 7438587 w 7885112"/>
              <a:gd name="connsiteY18" fmla="*/ 451126 h 3553837"/>
              <a:gd name="connsiteX19" fmla="*/ 7413667 w 7885112"/>
              <a:gd name="connsiteY19" fmla="*/ 445615 h 3553837"/>
              <a:gd name="connsiteX20" fmla="*/ 7408148 w 7885112"/>
              <a:gd name="connsiteY20" fmla="*/ 444175 h 3553837"/>
              <a:gd name="connsiteX21" fmla="*/ 7396169 w 7885112"/>
              <a:gd name="connsiteY21" fmla="*/ 456138 h 3553837"/>
              <a:gd name="connsiteX22" fmla="*/ 7403591 w 7885112"/>
              <a:gd name="connsiteY22" fmla="*/ 467141 h 3553837"/>
              <a:gd name="connsiteX23" fmla="*/ 7438087 w 7885112"/>
              <a:gd name="connsiteY23" fmla="*/ 473843 h 3553837"/>
              <a:gd name="connsiteX24" fmla="*/ 7480736 w 7885112"/>
              <a:gd name="connsiteY24" fmla="*/ 436282 h 3553837"/>
              <a:gd name="connsiteX25" fmla="*/ 7455335 w 7885112"/>
              <a:gd name="connsiteY25" fmla="*/ 402793 h 3553837"/>
              <a:gd name="connsiteX26" fmla="*/ 7431857 w 7885112"/>
              <a:gd name="connsiteY26" fmla="*/ 395131 h 3553837"/>
              <a:gd name="connsiteX27" fmla="*/ 7422031 w 7885112"/>
              <a:gd name="connsiteY27" fmla="*/ 383398 h 3553837"/>
              <a:gd name="connsiteX28" fmla="*/ 7438318 w 7885112"/>
              <a:gd name="connsiteY28" fmla="*/ 370475 h 3553837"/>
              <a:gd name="connsiteX29" fmla="*/ 7462046 w 7885112"/>
              <a:gd name="connsiteY29" fmla="*/ 375256 h 3553837"/>
              <a:gd name="connsiteX30" fmla="*/ 7467795 w 7885112"/>
              <a:gd name="connsiteY30" fmla="*/ 376447 h 3553837"/>
              <a:gd name="connsiteX31" fmla="*/ 7479293 w 7885112"/>
              <a:gd name="connsiteY31" fmla="*/ 364964 h 3553837"/>
              <a:gd name="connsiteX32" fmla="*/ 7471391 w 7885112"/>
              <a:gd name="connsiteY32" fmla="*/ 353711 h 3553837"/>
              <a:gd name="connsiteX33" fmla="*/ 7438818 w 7885112"/>
              <a:gd name="connsiteY33" fmla="*/ 347739 h 3553837"/>
              <a:gd name="connsiteX34" fmla="*/ 7326735 w 7885112"/>
              <a:gd name="connsiteY34" fmla="*/ 347739 h 3553837"/>
              <a:gd name="connsiteX35" fmla="*/ 7289355 w 7885112"/>
              <a:gd name="connsiteY35" fmla="*/ 353961 h 3553837"/>
              <a:gd name="connsiteX36" fmla="*/ 7278818 w 7885112"/>
              <a:gd name="connsiteY36" fmla="*/ 368555 h 3553837"/>
              <a:gd name="connsiteX37" fmla="*/ 7278818 w 7885112"/>
              <a:gd name="connsiteY37" fmla="*/ 461380 h 3553837"/>
              <a:gd name="connsiteX38" fmla="*/ 7291278 w 7885112"/>
              <a:gd name="connsiteY38" fmla="*/ 473824 h 3553837"/>
              <a:gd name="connsiteX39" fmla="*/ 7303488 w 7885112"/>
              <a:gd name="connsiteY39" fmla="*/ 461380 h 3553837"/>
              <a:gd name="connsiteX40" fmla="*/ 7303488 w 7885112"/>
              <a:gd name="connsiteY40" fmla="*/ 373567 h 3553837"/>
              <a:gd name="connsiteX41" fmla="*/ 7326735 w 7885112"/>
              <a:gd name="connsiteY41" fmla="*/ 370456 h 3553837"/>
              <a:gd name="connsiteX42" fmla="*/ 7350213 w 7885112"/>
              <a:gd name="connsiteY42" fmla="*/ 393672 h 3553837"/>
              <a:gd name="connsiteX43" fmla="*/ 7350232 w 7885112"/>
              <a:gd name="connsiteY43" fmla="*/ 393672 h 3553837"/>
              <a:gd name="connsiteX44" fmla="*/ 7350232 w 7885112"/>
              <a:gd name="connsiteY44" fmla="*/ 461380 h 3553837"/>
              <a:gd name="connsiteX45" fmla="*/ 7362442 w 7885112"/>
              <a:gd name="connsiteY45" fmla="*/ 473824 h 3553837"/>
              <a:gd name="connsiteX46" fmla="*/ 7374902 w 7885112"/>
              <a:gd name="connsiteY46" fmla="*/ 461380 h 3553837"/>
              <a:gd name="connsiteX47" fmla="*/ 7374902 w 7885112"/>
              <a:gd name="connsiteY47" fmla="*/ 395592 h 3553837"/>
              <a:gd name="connsiteX48" fmla="*/ 7361481 w 7885112"/>
              <a:gd name="connsiteY48" fmla="*/ 361142 h 3553837"/>
              <a:gd name="connsiteX49" fmla="*/ 7326735 w 7885112"/>
              <a:gd name="connsiteY49" fmla="*/ 347739 h 3553837"/>
              <a:gd name="connsiteX50" fmla="*/ 7209905 w 7885112"/>
              <a:gd name="connsiteY50" fmla="*/ 347739 h 3553837"/>
              <a:gd name="connsiteX51" fmla="*/ 7168448 w 7885112"/>
              <a:gd name="connsiteY51" fmla="*/ 357302 h 3553837"/>
              <a:gd name="connsiteX52" fmla="*/ 7162449 w 7885112"/>
              <a:gd name="connsiteY52" fmla="*/ 368305 h 3553837"/>
              <a:gd name="connsiteX53" fmla="*/ 7174198 w 7885112"/>
              <a:gd name="connsiteY53" fmla="*/ 379078 h 3553837"/>
              <a:gd name="connsiteX54" fmla="*/ 7180908 w 7885112"/>
              <a:gd name="connsiteY54" fmla="*/ 376927 h 3553837"/>
              <a:gd name="connsiteX55" fmla="*/ 7206790 w 7885112"/>
              <a:gd name="connsiteY55" fmla="*/ 370475 h 3553837"/>
              <a:gd name="connsiteX56" fmla="*/ 7226672 w 7885112"/>
              <a:gd name="connsiteY56" fmla="*/ 388410 h 3553837"/>
              <a:gd name="connsiteX57" fmla="*/ 7226672 w 7885112"/>
              <a:gd name="connsiteY57" fmla="*/ 396783 h 3553837"/>
              <a:gd name="connsiteX58" fmla="*/ 7202002 w 7885112"/>
              <a:gd name="connsiteY58" fmla="*/ 396783 h 3553837"/>
              <a:gd name="connsiteX59" fmla="*/ 7167737 w 7885112"/>
              <a:gd name="connsiteY59" fmla="*/ 407306 h 3553837"/>
              <a:gd name="connsiteX60" fmla="*/ 7155277 w 7885112"/>
              <a:gd name="connsiteY60" fmla="*/ 434823 h 3553837"/>
              <a:gd name="connsiteX61" fmla="*/ 7167737 w 7885112"/>
              <a:gd name="connsiteY61" fmla="*/ 463301 h 3553837"/>
              <a:gd name="connsiteX62" fmla="*/ 7202002 w 7885112"/>
              <a:gd name="connsiteY62" fmla="*/ 473824 h 3553837"/>
              <a:gd name="connsiteX63" fmla="*/ 7240805 w 7885112"/>
              <a:gd name="connsiteY63" fmla="*/ 467602 h 3553837"/>
              <a:gd name="connsiteX64" fmla="*/ 7251342 w 7885112"/>
              <a:gd name="connsiteY64" fmla="*/ 453008 h 3553837"/>
              <a:gd name="connsiteX65" fmla="*/ 7251361 w 7885112"/>
              <a:gd name="connsiteY65" fmla="*/ 453008 h 3553837"/>
              <a:gd name="connsiteX66" fmla="*/ 7251361 w 7885112"/>
              <a:gd name="connsiteY66" fmla="*/ 388410 h 3553837"/>
              <a:gd name="connsiteX67" fmla="*/ 7209905 w 7885112"/>
              <a:gd name="connsiteY67" fmla="*/ 347739 h 3553837"/>
              <a:gd name="connsiteX68" fmla="*/ 7059961 w 7885112"/>
              <a:gd name="connsiteY68" fmla="*/ 347739 h 3553837"/>
              <a:gd name="connsiteX69" fmla="*/ 7047501 w 7885112"/>
              <a:gd name="connsiteY69" fmla="*/ 360182 h 3553837"/>
              <a:gd name="connsiteX70" fmla="*/ 7049655 w 7885112"/>
              <a:gd name="connsiteY70" fmla="*/ 367114 h 3553837"/>
              <a:gd name="connsiteX71" fmla="*/ 7080324 w 7885112"/>
              <a:gd name="connsiteY71" fmla="*/ 410186 h 3553837"/>
              <a:gd name="connsiteX72" fmla="*/ 7048944 w 7885112"/>
              <a:gd name="connsiteY72" fmla="*/ 454448 h 3553837"/>
              <a:gd name="connsiteX73" fmla="*/ 7046790 w 7885112"/>
              <a:gd name="connsiteY73" fmla="*/ 461380 h 3553837"/>
              <a:gd name="connsiteX74" fmla="*/ 7059250 w 7885112"/>
              <a:gd name="connsiteY74" fmla="*/ 473824 h 3553837"/>
              <a:gd name="connsiteX75" fmla="*/ 7069306 w 7885112"/>
              <a:gd name="connsiteY75" fmla="*/ 468562 h 3553837"/>
              <a:gd name="connsiteX76" fmla="*/ 7094707 w 7885112"/>
              <a:gd name="connsiteY76" fmla="*/ 431232 h 3553837"/>
              <a:gd name="connsiteX77" fmla="*/ 7120089 w 7885112"/>
              <a:gd name="connsiteY77" fmla="*/ 468562 h 3553837"/>
              <a:gd name="connsiteX78" fmla="*/ 7130145 w 7885112"/>
              <a:gd name="connsiteY78" fmla="*/ 473824 h 3553837"/>
              <a:gd name="connsiteX79" fmla="*/ 7142836 w 7885112"/>
              <a:gd name="connsiteY79" fmla="*/ 461380 h 3553837"/>
              <a:gd name="connsiteX80" fmla="*/ 7140432 w 7885112"/>
              <a:gd name="connsiteY80" fmla="*/ 454448 h 3553837"/>
              <a:gd name="connsiteX81" fmla="*/ 7109052 w 7885112"/>
              <a:gd name="connsiteY81" fmla="*/ 410186 h 3553837"/>
              <a:gd name="connsiteX82" fmla="*/ 7139721 w 7885112"/>
              <a:gd name="connsiteY82" fmla="*/ 367114 h 3553837"/>
              <a:gd name="connsiteX83" fmla="*/ 7141875 w 7885112"/>
              <a:gd name="connsiteY83" fmla="*/ 360182 h 3553837"/>
              <a:gd name="connsiteX84" fmla="*/ 7129665 w 7885112"/>
              <a:gd name="connsiteY84" fmla="*/ 347739 h 3553837"/>
              <a:gd name="connsiteX85" fmla="*/ 7119358 w 7885112"/>
              <a:gd name="connsiteY85" fmla="*/ 353001 h 3553837"/>
              <a:gd name="connsiteX86" fmla="*/ 7094688 w 7885112"/>
              <a:gd name="connsiteY86" fmla="*/ 389121 h 3553837"/>
              <a:gd name="connsiteX87" fmla="*/ 7070018 w 7885112"/>
              <a:gd name="connsiteY87" fmla="*/ 353001 h 3553837"/>
              <a:gd name="connsiteX88" fmla="*/ 7059961 w 7885112"/>
              <a:gd name="connsiteY88" fmla="*/ 347739 h 3553837"/>
              <a:gd name="connsiteX89" fmla="*/ 6984106 w 7885112"/>
              <a:gd name="connsiteY89" fmla="*/ 347739 h 3553837"/>
              <a:gd name="connsiteX90" fmla="*/ 6949360 w 7885112"/>
              <a:gd name="connsiteY90" fmla="*/ 361142 h 3553837"/>
              <a:gd name="connsiteX91" fmla="*/ 6936189 w 7885112"/>
              <a:gd name="connsiteY91" fmla="*/ 395592 h 3553837"/>
              <a:gd name="connsiteX92" fmla="*/ 6936189 w 7885112"/>
              <a:gd name="connsiteY92" fmla="*/ 425740 h 3553837"/>
              <a:gd name="connsiteX93" fmla="*/ 6949360 w 7885112"/>
              <a:gd name="connsiteY93" fmla="*/ 460439 h 3553837"/>
              <a:gd name="connsiteX94" fmla="*/ 6984106 w 7885112"/>
              <a:gd name="connsiteY94" fmla="*/ 473843 h 3553837"/>
              <a:gd name="connsiteX95" fmla="*/ 7020524 w 7885112"/>
              <a:gd name="connsiteY95" fmla="*/ 465701 h 3553837"/>
              <a:gd name="connsiteX96" fmla="*/ 7026754 w 7885112"/>
              <a:gd name="connsiteY96" fmla="*/ 454928 h 3553837"/>
              <a:gd name="connsiteX97" fmla="*/ 7015006 w 7885112"/>
              <a:gd name="connsiteY97" fmla="*/ 443675 h 3553837"/>
              <a:gd name="connsiteX98" fmla="*/ 7009968 w 7885112"/>
              <a:gd name="connsiteY98" fmla="*/ 444866 h 3553837"/>
              <a:gd name="connsiteX99" fmla="*/ 6984087 w 7885112"/>
              <a:gd name="connsiteY99" fmla="*/ 451087 h 3553837"/>
              <a:gd name="connsiteX100" fmla="*/ 6965647 w 7885112"/>
              <a:gd name="connsiteY100" fmla="*/ 442946 h 3553837"/>
              <a:gd name="connsiteX101" fmla="*/ 6960863 w 7885112"/>
              <a:gd name="connsiteY101" fmla="*/ 422399 h 3553837"/>
              <a:gd name="connsiteX102" fmla="*/ 7016698 w 7885112"/>
              <a:gd name="connsiteY102" fmla="*/ 422399 h 3553837"/>
              <a:gd name="connsiteX103" fmla="*/ 7032273 w 7885112"/>
              <a:gd name="connsiteY103" fmla="*/ 406845 h 3553837"/>
              <a:gd name="connsiteX104" fmla="*/ 7032273 w 7885112"/>
              <a:gd name="connsiteY104" fmla="*/ 395592 h 3553837"/>
              <a:gd name="connsiteX105" fmla="*/ 7018852 w 7885112"/>
              <a:gd name="connsiteY105" fmla="*/ 361142 h 3553837"/>
              <a:gd name="connsiteX106" fmla="*/ 6984106 w 7885112"/>
              <a:gd name="connsiteY106" fmla="*/ 347739 h 3553837"/>
              <a:gd name="connsiteX107" fmla="*/ 6954224 w 7885112"/>
              <a:gd name="connsiteY107" fmla="*/ 215659 h 3553837"/>
              <a:gd name="connsiteX108" fmla="*/ 6893981 w 7885112"/>
              <a:gd name="connsiteY108" fmla="*/ 245941 h 3553837"/>
              <a:gd name="connsiteX109" fmla="*/ 6876791 w 7885112"/>
              <a:gd name="connsiteY109" fmla="*/ 284999 h 3553837"/>
              <a:gd name="connsiteX110" fmla="*/ 6871850 w 7885112"/>
              <a:gd name="connsiteY110" fmla="*/ 335157 h 3553837"/>
              <a:gd name="connsiteX111" fmla="*/ 6857159 w 7885112"/>
              <a:gd name="connsiteY111" fmla="*/ 441942 h 3553837"/>
              <a:gd name="connsiteX112" fmla="*/ 6840738 w 7885112"/>
              <a:gd name="connsiteY112" fmla="*/ 423700 h 3553837"/>
              <a:gd name="connsiteX113" fmla="*/ 6825317 w 7885112"/>
              <a:gd name="connsiteY113" fmla="*/ 366879 h 3553837"/>
              <a:gd name="connsiteX114" fmla="*/ 6804877 w 7885112"/>
              <a:gd name="connsiteY114" fmla="*/ 278739 h 3553837"/>
              <a:gd name="connsiteX115" fmla="*/ 6791360 w 7885112"/>
              <a:gd name="connsiteY115" fmla="*/ 245596 h 3553837"/>
              <a:gd name="connsiteX116" fmla="*/ 6748192 w 7885112"/>
              <a:gd name="connsiteY116" fmla="*/ 220344 h 3553837"/>
              <a:gd name="connsiteX117" fmla="*/ 6714639 w 7885112"/>
              <a:gd name="connsiteY117" fmla="*/ 235495 h 3553837"/>
              <a:gd name="connsiteX118" fmla="*/ 6692719 w 7885112"/>
              <a:gd name="connsiteY118" fmla="*/ 281293 h 3553837"/>
              <a:gd name="connsiteX119" fmla="*/ 6688835 w 7885112"/>
              <a:gd name="connsiteY119" fmla="*/ 310443 h 3553837"/>
              <a:gd name="connsiteX120" fmla="*/ 6679470 w 7885112"/>
              <a:gd name="connsiteY120" fmla="*/ 383182 h 3553837"/>
              <a:gd name="connsiteX121" fmla="*/ 6648917 w 7885112"/>
              <a:gd name="connsiteY121" fmla="*/ 438082 h 3553837"/>
              <a:gd name="connsiteX122" fmla="*/ 6638783 w 7885112"/>
              <a:gd name="connsiteY122" fmla="*/ 439426 h 3553837"/>
              <a:gd name="connsiteX123" fmla="*/ 6624727 w 7885112"/>
              <a:gd name="connsiteY123" fmla="*/ 437161 h 3553837"/>
              <a:gd name="connsiteX124" fmla="*/ 6620439 w 7885112"/>
              <a:gd name="connsiteY124" fmla="*/ 436200 h 3553837"/>
              <a:gd name="connsiteX125" fmla="*/ 6617401 w 7885112"/>
              <a:gd name="connsiteY125" fmla="*/ 436815 h 3553837"/>
              <a:gd name="connsiteX126" fmla="*/ 6613306 w 7885112"/>
              <a:gd name="connsiteY126" fmla="*/ 440156 h 3553837"/>
              <a:gd name="connsiteX127" fmla="*/ 6608018 w 7885112"/>
              <a:gd name="connsiteY127" fmla="*/ 458091 h 3553837"/>
              <a:gd name="connsiteX128" fmla="*/ 6612441 w 7885112"/>
              <a:gd name="connsiteY128" fmla="*/ 465926 h 3553837"/>
              <a:gd name="connsiteX129" fmla="*/ 6629958 w 7885112"/>
              <a:gd name="connsiteY129" fmla="*/ 470611 h 3553837"/>
              <a:gd name="connsiteX130" fmla="*/ 6685277 w 7885112"/>
              <a:gd name="connsiteY130" fmla="*/ 452177 h 3553837"/>
              <a:gd name="connsiteX131" fmla="*/ 6704256 w 7885112"/>
              <a:gd name="connsiteY131" fmla="*/ 418304 h 3553837"/>
              <a:gd name="connsiteX132" fmla="*/ 6711466 w 7885112"/>
              <a:gd name="connsiteY132" fmla="*/ 380590 h 3553837"/>
              <a:gd name="connsiteX133" fmla="*/ 6722003 w 7885112"/>
              <a:gd name="connsiteY133" fmla="*/ 294293 h 3553837"/>
              <a:gd name="connsiteX134" fmla="*/ 6731079 w 7885112"/>
              <a:gd name="connsiteY134" fmla="*/ 264875 h 3553837"/>
              <a:gd name="connsiteX135" fmla="*/ 6749135 w 7885112"/>
              <a:gd name="connsiteY135" fmla="*/ 251203 h 3553837"/>
              <a:gd name="connsiteX136" fmla="*/ 6758268 w 7885112"/>
              <a:gd name="connsiteY136" fmla="*/ 254218 h 3553837"/>
              <a:gd name="connsiteX137" fmla="*/ 6773266 w 7885112"/>
              <a:gd name="connsiteY137" fmla="*/ 281293 h 3553837"/>
              <a:gd name="connsiteX138" fmla="*/ 6793956 w 7885112"/>
              <a:gd name="connsiteY138" fmla="*/ 368339 h 3553837"/>
              <a:gd name="connsiteX139" fmla="*/ 6838181 w 7885112"/>
              <a:gd name="connsiteY139" fmla="*/ 468269 h 3553837"/>
              <a:gd name="connsiteX140" fmla="*/ 6881156 w 7885112"/>
              <a:gd name="connsiteY140" fmla="*/ 465081 h 3553837"/>
              <a:gd name="connsiteX141" fmla="*/ 6900961 w 7885112"/>
              <a:gd name="connsiteY141" fmla="*/ 406110 h 3553837"/>
              <a:gd name="connsiteX142" fmla="*/ 6902365 w 7885112"/>
              <a:gd name="connsiteY142" fmla="*/ 368531 h 3553837"/>
              <a:gd name="connsiteX143" fmla="*/ 6920343 w 7885112"/>
              <a:gd name="connsiteY143" fmla="*/ 263281 h 3553837"/>
              <a:gd name="connsiteX144" fmla="*/ 6978028 w 7885112"/>
              <a:gd name="connsiteY144" fmla="*/ 250665 h 3553837"/>
              <a:gd name="connsiteX145" fmla="*/ 6981759 w 7885112"/>
              <a:gd name="connsiteY145" fmla="*/ 251299 h 3553837"/>
              <a:gd name="connsiteX146" fmla="*/ 6991623 w 7885112"/>
              <a:gd name="connsiteY146" fmla="*/ 239393 h 3553837"/>
              <a:gd name="connsiteX147" fmla="*/ 6986662 w 7885112"/>
              <a:gd name="connsiteY147" fmla="*/ 220921 h 3553837"/>
              <a:gd name="connsiteX148" fmla="*/ 6954224 w 7885112"/>
              <a:gd name="connsiteY148" fmla="*/ 215659 h 3553837"/>
              <a:gd name="connsiteX149" fmla="*/ 0 w 7885112"/>
              <a:gd name="connsiteY149" fmla="*/ 0 h 3553837"/>
              <a:gd name="connsiteX150" fmla="*/ 7885112 w 7885112"/>
              <a:gd name="connsiteY150" fmla="*/ 0 h 3553837"/>
              <a:gd name="connsiteX151" fmla="*/ 7885112 w 7885112"/>
              <a:gd name="connsiteY151" fmla="*/ 3553837 h 3553837"/>
              <a:gd name="connsiteX152" fmla="*/ 0 w 7885112"/>
              <a:gd name="connsiteY152" fmla="*/ 3553837 h 355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7885112" h="3553837">
                <a:moveTo>
                  <a:pt x="6960859" y="422380"/>
                </a:moveTo>
                <a:lnTo>
                  <a:pt x="6960863" y="422399"/>
                </a:lnTo>
                <a:lnTo>
                  <a:pt x="6960859" y="422399"/>
                </a:lnTo>
                <a:close/>
                <a:moveTo>
                  <a:pt x="7201983" y="419499"/>
                </a:moveTo>
                <a:lnTo>
                  <a:pt x="7226653" y="419499"/>
                </a:lnTo>
                <a:lnTo>
                  <a:pt x="7226653" y="447958"/>
                </a:lnTo>
                <a:cubicBezTo>
                  <a:pt x="7219000" y="449878"/>
                  <a:pt x="7210135" y="451068"/>
                  <a:pt x="7201983" y="451068"/>
                </a:cubicBezTo>
                <a:cubicBezTo>
                  <a:pt x="7181139" y="451068"/>
                  <a:pt x="7179947" y="439105"/>
                  <a:pt x="7179947" y="434804"/>
                </a:cubicBezTo>
                <a:cubicBezTo>
                  <a:pt x="7179947" y="430752"/>
                  <a:pt x="7181139" y="419499"/>
                  <a:pt x="7201983" y="419499"/>
                </a:cubicBezTo>
                <a:close/>
                <a:moveTo>
                  <a:pt x="6984087" y="370456"/>
                </a:moveTo>
                <a:cubicBezTo>
                  <a:pt x="6999412" y="370456"/>
                  <a:pt x="7007565" y="379788"/>
                  <a:pt x="7007565" y="399644"/>
                </a:cubicBezTo>
                <a:lnTo>
                  <a:pt x="6960840" y="399644"/>
                </a:lnTo>
                <a:cubicBezTo>
                  <a:pt x="6960840" y="379539"/>
                  <a:pt x="6968993" y="370456"/>
                  <a:pt x="6984087" y="370456"/>
                </a:cubicBezTo>
                <a:close/>
                <a:moveTo>
                  <a:pt x="7438818" y="347739"/>
                </a:moveTo>
                <a:cubicBezTo>
                  <a:pt x="7414859" y="347739"/>
                  <a:pt x="7397361" y="362813"/>
                  <a:pt x="7397361" y="383859"/>
                </a:cubicBezTo>
                <a:cubicBezTo>
                  <a:pt x="7397361" y="401814"/>
                  <a:pt x="7407418" y="411857"/>
                  <a:pt x="7420358" y="416638"/>
                </a:cubicBezTo>
                <a:lnTo>
                  <a:pt x="7440029" y="423839"/>
                </a:lnTo>
                <a:cubicBezTo>
                  <a:pt x="7448893" y="426950"/>
                  <a:pt x="7456085" y="429830"/>
                  <a:pt x="7456085" y="438683"/>
                </a:cubicBezTo>
                <a:cubicBezTo>
                  <a:pt x="7456085" y="446824"/>
                  <a:pt x="7450085" y="451126"/>
                  <a:pt x="7438587" y="451126"/>
                </a:cubicBezTo>
                <a:cubicBezTo>
                  <a:pt x="7428050" y="451126"/>
                  <a:pt x="7420128" y="448956"/>
                  <a:pt x="7413667" y="445615"/>
                </a:cubicBezTo>
                <a:cubicBezTo>
                  <a:pt x="7411975" y="444885"/>
                  <a:pt x="7409821" y="444175"/>
                  <a:pt x="7408148" y="444175"/>
                </a:cubicBezTo>
                <a:cubicBezTo>
                  <a:pt x="7401438" y="444175"/>
                  <a:pt x="7396169" y="449916"/>
                  <a:pt x="7396169" y="456138"/>
                </a:cubicBezTo>
                <a:cubicBezTo>
                  <a:pt x="7396169" y="460919"/>
                  <a:pt x="7399034" y="464990"/>
                  <a:pt x="7403591" y="467141"/>
                </a:cubicBezTo>
                <a:cubicBezTo>
                  <a:pt x="7412455" y="471212"/>
                  <a:pt x="7423954" y="473843"/>
                  <a:pt x="7438087" y="473843"/>
                </a:cubicBezTo>
                <a:cubicBezTo>
                  <a:pt x="7463718" y="473843"/>
                  <a:pt x="7480736" y="457328"/>
                  <a:pt x="7480736" y="436282"/>
                </a:cubicBezTo>
                <a:cubicBezTo>
                  <a:pt x="7480736" y="418827"/>
                  <a:pt x="7471141" y="408054"/>
                  <a:pt x="7455335" y="402793"/>
                </a:cubicBezTo>
                <a:lnTo>
                  <a:pt x="7431857" y="395131"/>
                </a:lnTo>
                <a:cubicBezTo>
                  <a:pt x="7426819" y="393441"/>
                  <a:pt x="7422031" y="389620"/>
                  <a:pt x="7422031" y="383398"/>
                </a:cubicBezTo>
                <a:cubicBezTo>
                  <a:pt x="7422031" y="375256"/>
                  <a:pt x="7428492" y="370475"/>
                  <a:pt x="7438318" y="370475"/>
                </a:cubicBezTo>
                <a:cubicBezTo>
                  <a:pt x="7446240" y="370475"/>
                  <a:pt x="7456046" y="372376"/>
                  <a:pt x="7462046" y="375256"/>
                </a:cubicBezTo>
                <a:cubicBezTo>
                  <a:pt x="7463718" y="375967"/>
                  <a:pt x="7466122" y="376447"/>
                  <a:pt x="7467795" y="376447"/>
                </a:cubicBezTo>
                <a:cubicBezTo>
                  <a:pt x="7474256" y="376447"/>
                  <a:pt x="7479293" y="371185"/>
                  <a:pt x="7479293" y="364964"/>
                </a:cubicBezTo>
                <a:cubicBezTo>
                  <a:pt x="7479293" y="359933"/>
                  <a:pt x="7476178" y="355631"/>
                  <a:pt x="7471391" y="353711"/>
                </a:cubicBezTo>
                <a:cubicBezTo>
                  <a:pt x="7463488" y="350139"/>
                  <a:pt x="7455104" y="347739"/>
                  <a:pt x="7438818" y="347739"/>
                </a:cubicBezTo>
                <a:close/>
                <a:moveTo>
                  <a:pt x="7326735" y="347739"/>
                </a:moveTo>
                <a:cubicBezTo>
                  <a:pt x="7313794" y="347739"/>
                  <a:pt x="7301104" y="349890"/>
                  <a:pt x="7289355" y="353961"/>
                </a:cubicBezTo>
                <a:cubicBezTo>
                  <a:pt x="7282894" y="356111"/>
                  <a:pt x="7278818" y="361853"/>
                  <a:pt x="7278818" y="368555"/>
                </a:cubicBezTo>
                <a:lnTo>
                  <a:pt x="7278818" y="461380"/>
                </a:lnTo>
                <a:cubicBezTo>
                  <a:pt x="7278818" y="468312"/>
                  <a:pt x="7284337" y="473824"/>
                  <a:pt x="7291278" y="473824"/>
                </a:cubicBezTo>
                <a:cubicBezTo>
                  <a:pt x="7297969" y="473824"/>
                  <a:pt x="7303488" y="468312"/>
                  <a:pt x="7303488" y="461380"/>
                </a:cubicBezTo>
                <a:lnTo>
                  <a:pt x="7303488" y="373567"/>
                </a:lnTo>
                <a:cubicBezTo>
                  <a:pt x="7310929" y="371646"/>
                  <a:pt x="7318832" y="370456"/>
                  <a:pt x="7326735" y="370456"/>
                </a:cubicBezTo>
                <a:cubicBezTo>
                  <a:pt x="7341579" y="370456"/>
                  <a:pt x="7350213" y="379078"/>
                  <a:pt x="7350213" y="393672"/>
                </a:cubicBezTo>
                <a:lnTo>
                  <a:pt x="7350232" y="393672"/>
                </a:lnTo>
                <a:lnTo>
                  <a:pt x="7350232" y="461380"/>
                </a:lnTo>
                <a:cubicBezTo>
                  <a:pt x="7350232" y="468312"/>
                  <a:pt x="7355501" y="473824"/>
                  <a:pt x="7362442" y="473824"/>
                </a:cubicBezTo>
                <a:cubicBezTo>
                  <a:pt x="7369383" y="473824"/>
                  <a:pt x="7374902" y="468312"/>
                  <a:pt x="7374902" y="461380"/>
                </a:cubicBezTo>
                <a:lnTo>
                  <a:pt x="7374902" y="395592"/>
                </a:lnTo>
                <a:cubicBezTo>
                  <a:pt x="7374902" y="381708"/>
                  <a:pt x="7370114" y="369764"/>
                  <a:pt x="7361481" y="361142"/>
                </a:cubicBezTo>
                <a:cubicBezTo>
                  <a:pt x="7352847" y="352290"/>
                  <a:pt x="7340868" y="347739"/>
                  <a:pt x="7326735" y="347739"/>
                </a:cubicBezTo>
                <a:close/>
                <a:moveTo>
                  <a:pt x="7209905" y="347739"/>
                </a:moveTo>
                <a:cubicBezTo>
                  <a:pt x="7192638" y="347739"/>
                  <a:pt x="7181389" y="349890"/>
                  <a:pt x="7168448" y="357302"/>
                </a:cubicBezTo>
                <a:cubicBezTo>
                  <a:pt x="7164372" y="359683"/>
                  <a:pt x="7162449" y="364004"/>
                  <a:pt x="7162449" y="368305"/>
                </a:cubicBezTo>
                <a:cubicBezTo>
                  <a:pt x="7162449" y="374296"/>
                  <a:pt x="7167737" y="379078"/>
                  <a:pt x="7174198" y="379078"/>
                </a:cubicBezTo>
                <a:cubicBezTo>
                  <a:pt x="7176351" y="379078"/>
                  <a:pt x="7178986" y="378118"/>
                  <a:pt x="7180908" y="376927"/>
                </a:cubicBezTo>
                <a:cubicBezTo>
                  <a:pt x="7189292" y="371915"/>
                  <a:pt x="7195522" y="370475"/>
                  <a:pt x="7206790" y="370475"/>
                </a:cubicBezTo>
                <a:cubicBezTo>
                  <a:pt x="7219250" y="370475"/>
                  <a:pt x="7226672" y="378367"/>
                  <a:pt x="7226672" y="388410"/>
                </a:cubicBezTo>
                <a:lnTo>
                  <a:pt x="7226672" y="396783"/>
                </a:lnTo>
                <a:lnTo>
                  <a:pt x="7202002" y="396783"/>
                </a:lnTo>
                <a:cubicBezTo>
                  <a:pt x="7187388" y="396783"/>
                  <a:pt x="7175890" y="400373"/>
                  <a:pt x="7167737" y="407306"/>
                </a:cubicBezTo>
                <a:cubicBezTo>
                  <a:pt x="7159584" y="414007"/>
                  <a:pt x="7155277" y="423090"/>
                  <a:pt x="7155277" y="434823"/>
                </a:cubicBezTo>
                <a:cubicBezTo>
                  <a:pt x="7155277" y="446556"/>
                  <a:pt x="7159584" y="456368"/>
                  <a:pt x="7167737" y="463301"/>
                </a:cubicBezTo>
                <a:cubicBezTo>
                  <a:pt x="7175890" y="470233"/>
                  <a:pt x="7187388" y="473824"/>
                  <a:pt x="7202002" y="473824"/>
                </a:cubicBezTo>
                <a:cubicBezTo>
                  <a:pt x="7215404" y="473824"/>
                  <a:pt x="7229056" y="471673"/>
                  <a:pt x="7240805" y="467602"/>
                </a:cubicBezTo>
                <a:cubicBezTo>
                  <a:pt x="7247035" y="465451"/>
                  <a:pt x="7251342" y="459710"/>
                  <a:pt x="7251342" y="453008"/>
                </a:cubicBezTo>
                <a:lnTo>
                  <a:pt x="7251361" y="453008"/>
                </a:lnTo>
                <a:lnTo>
                  <a:pt x="7251361" y="388410"/>
                </a:lnTo>
                <a:cubicBezTo>
                  <a:pt x="7251361" y="367114"/>
                  <a:pt x="7236728" y="347739"/>
                  <a:pt x="7209905" y="347739"/>
                </a:cubicBezTo>
                <a:close/>
                <a:moveTo>
                  <a:pt x="7059961" y="347739"/>
                </a:moveTo>
                <a:cubicBezTo>
                  <a:pt x="7053020" y="347739"/>
                  <a:pt x="7047501" y="353730"/>
                  <a:pt x="7047501" y="360182"/>
                </a:cubicBezTo>
                <a:cubicBezTo>
                  <a:pt x="7047501" y="362563"/>
                  <a:pt x="7048213" y="364964"/>
                  <a:pt x="7049655" y="367114"/>
                </a:cubicBezTo>
                <a:lnTo>
                  <a:pt x="7080324" y="410186"/>
                </a:lnTo>
                <a:lnTo>
                  <a:pt x="7048944" y="454448"/>
                </a:lnTo>
                <a:cubicBezTo>
                  <a:pt x="7047501" y="456599"/>
                  <a:pt x="7046790" y="458980"/>
                  <a:pt x="7046790" y="461380"/>
                </a:cubicBezTo>
                <a:cubicBezTo>
                  <a:pt x="7046790" y="468312"/>
                  <a:pt x="7052789" y="473824"/>
                  <a:pt x="7059250" y="473824"/>
                </a:cubicBezTo>
                <a:cubicBezTo>
                  <a:pt x="7063076" y="473824"/>
                  <a:pt x="7066903" y="471903"/>
                  <a:pt x="7069306" y="468562"/>
                </a:cubicBezTo>
                <a:lnTo>
                  <a:pt x="7094707" y="431232"/>
                </a:lnTo>
                <a:lnTo>
                  <a:pt x="7120089" y="468562"/>
                </a:lnTo>
                <a:cubicBezTo>
                  <a:pt x="7122473" y="472153"/>
                  <a:pt x="7126319" y="473824"/>
                  <a:pt x="7130145" y="473824"/>
                </a:cubicBezTo>
                <a:cubicBezTo>
                  <a:pt x="7137087" y="473824"/>
                  <a:pt x="7142836" y="468082"/>
                  <a:pt x="7142836" y="461380"/>
                </a:cubicBezTo>
                <a:cubicBezTo>
                  <a:pt x="7142836" y="458999"/>
                  <a:pt x="7142105" y="456599"/>
                  <a:pt x="7140432" y="454448"/>
                </a:cubicBezTo>
                <a:lnTo>
                  <a:pt x="7109052" y="410186"/>
                </a:lnTo>
                <a:lnTo>
                  <a:pt x="7139721" y="367114"/>
                </a:lnTo>
                <a:cubicBezTo>
                  <a:pt x="7141163" y="364964"/>
                  <a:pt x="7141875" y="362583"/>
                  <a:pt x="7141875" y="360182"/>
                </a:cubicBezTo>
                <a:cubicBezTo>
                  <a:pt x="7141875" y="353250"/>
                  <a:pt x="7136375" y="347739"/>
                  <a:pt x="7129665" y="347739"/>
                </a:cubicBezTo>
                <a:cubicBezTo>
                  <a:pt x="7125819" y="347739"/>
                  <a:pt x="7121762" y="349410"/>
                  <a:pt x="7119358" y="353001"/>
                </a:cubicBezTo>
                <a:lnTo>
                  <a:pt x="7094688" y="389121"/>
                </a:lnTo>
                <a:lnTo>
                  <a:pt x="7070018" y="353001"/>
                </a:lnTo>
                <a:cubicBezTo>
                  <a:pt x="7067634" y="349659"/>
                  <a:pt x="7063788" y="347739"/>
                  <a:pt x="7059961" y="347739"/>
                </a:cubicBezTo>
                <a:close/>
                <a:moveTo>
                  <a:pt x="6984106" y="347739"/>
                </a:moveTo>
                <a:cubicBezTo>
                  <a:pt x="6970204" y="347739"/>
                  <a:pt x="6958225" y="352290"/>
                  <a:pt x="6949360" y="361142"/>
                </a:cubicBezTo>
                <a:cubicBezTo>
                  <a:pt x="6940746" y="369745"/>
                  <a:pt x="6936189" y="381708"/>
                  <a:pt x="6936189" y="395592"/>
                </a:cubicBezTo>
                <a:lnTo>
                  <a:pt x="6936189" y="425740"/>
                </a:lnTo>
                <a:cubicBezTo>
                  <a:pt x="6936189" y="439854"/>
                  <a:pt x="6940727" y="451817"/>
                  <a:pt x="6949360" y="460439"/>
                </a:cubicBezTo>
                <a:cubicBezTo>
                  <a:pt x="6958225" y="469292"/>
                  <a:pt x="6970204" y="473843"/>
                  <a:pt x="6984106" y="473843"/>
                </a:cubicBezTo>
                <a:cubicBezTo>
                  <a:pt x="6996816" y="473843"/>
                  <a:pt x="7009026" y="471212"/>
                  <a:pt x="7020524" y="465701"/>
                </a:cubicBezTo>
                <a:cubicBezTo>
                  <a:pt x="7024832" y="463550"/>
                  <a:pt x="7026754" y="459479"/>
                  <a:pt x="7026754" y="454928"/>
                </a:cubicBezTo>
                <a:cubicBezTo>
                  <a:pt x="7026754" y="448706"/>
                  <a:pt x="7021005" y="443675"/>
                  <a:pt x="7015006" y="443675"/>
                </a:cubicBezTo>
                <a:cubicBezTo>
                  <a:pt x="7013314" y="443675"/>
                  <a:pt x="7011641" y="444155"/>
                  <a:pt x="7009968" y="444866"/>
                </a:cubicBezTo>
                <a:cubicBezTo>
                  <a:pt x="7001815" y="448457"/>
                  <a:pt x="6993182" y="451087"/>
                  <a:pt x="6984087" y="451087"/>
                </a:cubicBezTo>
                <a:cubicBezTo>
                  <a:pt x="6975953" y="451087"/>
                  <a:pt x="6969723" y="448207"/>
                  <a:pt x="6965647" y="442946"/>
                </a:cubicBezTo>
                <a:lnTo>
                  <a:pt x="6960863" y="422399"/>
                </a:lnTo>
                <a:lnTo>
                  <a:pt x="7016698" y="422399"/>
                </a:lnTo>
                <a:cubicBezTo>
                  <a:pt x="7025332" y="422399"/>
                  <a:pt x="7032273" y="415467"/>
                  <a:pt x="7032273" y="406845"/>
                </a:cubicBezTo>
                <a:lnTo>
                  <a:pt x="7032273" y="395592"/>
                </a:lnTo>
                <a:cubicBezTo>
                  <a:pt x="7032273" y="381708"/>
                  <a:pt x="7027485" y="369764"/>
                  <a:pt x="7018852" y="361142"/>
                </a:cubicBezTo>
                <a:cubicBezTo>
                  <a:pt x="7010218" y="352290"/>
                  <a:pt x="6998239" y="347739"/>
                  <a:pt x="6984106" y="347739"/>
                </a:cubicBezTo>
                <a:close/>
                <a:moveTo>
                  <a:pt x="6954224" y="215659"/>
                </a:moveTo>
                <a:cubicBezTo>
                  <a:pt x="6920420" y="215659"/>
                  <a:pt x="6902615" y="234093"/>
                  <a:pt x="6893981" y="245941"/>
                </a:cubicBezTo>
                <a:cubicBezTo>
                  <a:pt x="6885809" y="257156"/>
                  <a:pt x="6880675" y="268831"/>
                  <a:pt x="6876791" y="284999"/>
                </a:cubicBezTo>
                <a:cubicBezTo>
                  <a:pt x="6873080" y="300438"/>
                  <a:pt x="6872484" y="319756"/>
                  <a:pt x="6871850" y="335157"/>
                </a:cubicBezTo>
                <a:cubicBezTo>
                  <a:pt x="6870235" y="373850"/>
                  <a:pt x="6873869" y="441942"/>
                  <a:pt x="6857159" y="441942"/>
                </a:cubicBezTo>
                <a:cubicBezTo>
                  <a:pt x="6848583" y="441942"/>
                  <a:pt x="6842719" y="428750"/>
                  <a:pt x="6840738" y="423700"/>
                </a:cubicBezTo>
                <a:cubicBezTo>
                  <a:pt x="6839931" y="421645"/>
                  <a:pt x="6833393" y="402711"/>
                  <a:pt x="6825317" y="366879"/>
                </a:cubicBezTo>
                <a:cubicBezTo>
                  <a:pt x="6820279" y="344566"/>
                  <a:pt x="6808358" y="290818"/>
                  <a:pt x="6804877" y="278739"/>
                </a:cubicBezTo>
                <a:cubicBezTo>
                  <a:pt x="6803282" y="273171"/>
                  <a:pt x="6799224" y="258404"/>
                  <a:pt x="6791360" y="245596"/>
                </a:cubicBezTo>
                <a:cubicBezTo>
                  <a:pt x="6781054" y="228813"/>
                  <a:pt x="6763460" y="220344"/>
                  <a:pt x="6748192" y="220344"/>
                </a:cubicBezTo>
                <a:cubicBezTo>
                  <a:pt x="6733367" y="220344"/>
                  <a:pt x="6719677" y="230541"/>
                  <a:pt x="6714639" y="235495"/>
                </a:cubicBezTo>
                <a:cubicBezTo>
                  <a:pt x="6699333" y="250569"/>
                  <a:pt x="6694334" y="272556"/>
                  <a:pt x="6692719" y="281293"/>
                </a:cubicBezTo>
                <a:cubicBezTo>
                  <a:pt x="6690988" y="290722"/>
                  <a:pt x="6688835" y="310443"/>
                  <a:pt x="6688835" y="310443"/>
                </a:cubicBezTo>
                <a:cubicBezTo>
                  <a:pt x="6685758" y="333928"/>
                  <a:pt x="6680624" y="374637"/>
                  <a:pt x="6679470" y="383182"/>
                </a:cubicBezTo>
                <a:cubicBezTo>
                  <a:pt x="6673471" y="427098"/>
                  <a:pt x="6660973" y="434165"/>
                  <a:pt x="6648917" y="438082"/>
                </a:cubicBezTo>
                <a:cubicBezTo>
                  <a:pt x="6646090" y="439004"/>
                  <a:pt x="6640648" y="439426"/>
                  <a:pt x="6638783" y="439426"/>
                </a:cubicBezTo>
                <a:cubicBezTo>
                  <a:pt x="6630938" y="439426"/>
                  <a:pt x="6624727" y="437161"/>
                  <a:pt x="6624727" y="437161"/>
                </a:cubicBezTo>
                <a:cubicBezTo>
                  <a:pt x="6623881" y="436815"/>
                  <a:pt x="6622285" y="436200"/>
                  <a:pt x="6620439" y="436200"/>
                </a:cubicBezTo>
                <a:cubicBezTo>
                  <a:pt x="6619363" y="436200"/>
                  <a:pt x="6618344" y="436412"/>
                  <a:pt x="6617401" y="436815"/>
                </a:cubicBezTo>
                <a:cubicBezTo>
                  <a:pt x="6614863" y="437929"/>
                  <a:pt x="6613710" y="439446"/>
                  <a:pt x="6613306" y="440156"/>
                </a:cubicBezTo>
                <a:cubicBezTo>
                  <a:pt x="6608403" y="447703"/>
                  <a:pt x="6608018" y="455787"/>
                  <a:pt x="6608018" y="458091"/>
                </a:cubicBezTo>
                <a:cubicBezTo>
                  <a:pt x="6608018" y="463622"/>
                  <a:pt x="6611402" y="465484"/>
                  <a:pt x="6612441" y="465926"/>
                </a:cubicBezTo>
                <a:cubicBezTo>
                  <a:pt x="6612729" y="466060"/>
                  <a:pt x="6619690" y="469018"/>
                  <a:pt x="6629958" y="470611"/>
                </a:cubicBezTo>
                <a:cubicBezTo>
                  <a:pt x="6660780" y="475374"/>
                  <a:pt x="6680066" y="457266"/>
                  <a:pt x="6685277" y="452177"/>
                </a:cubicBezTo>
                <a:cubicBezTo>
                  <a:pt x="6690200" y="447395"/>
                  <a:pt x="6698679" y="437545"/>
                  <a:pt x="6704256" y="418304"/>
                </a:cubicBezTo>
                <a:cubicBezTo>
                  <a:pt x="6707813" y="406014"/>
                  <a:pt x="6709890" y="393974"/>
                  <a:pt x="6711466" y="380590"/>
                </a:cubicBezTo>
                <a:cubicBezTo>
                  <a:pt x="6712658" y="370489"/>
                  <a:pt x="6720407" y="303664"/>
                  <a:pt x="6722003" y="294293"/>
                </a:cubicBezTo>
                <a:cubicBezTo>
                  <a:pt x="6723676" y="284443"/>
                  <a:pt x="6726214" y="274227"/>
                  <a:pt x="6731079" y="264875"/>
                </a:cubicBezTo>
                <a:cubicBezTo>
                  <a:pt x="6734521" y="258269"/>
                  <a:pt x="6740424" y="251203"/>
                  <a:pt x="6749135" y="251203"/>
                </a:cubicBezTo>
                <a:cubicBezTo>
                  <a:pt x="6752480" y="251203"/>
                  <a:pt x="6755557" y="252221"/>
                  <a:pt x="6758268" y="254218"/>
                </a:cubicBezTo>
                <a:cubicBezTo>
                  <a:pt x="6766613" y="260401"/>
                  <a:pt x="6771593" y="274995"/>
                  <a:pt x="6773266" y="281293"/>
                </a:cubicBezTo>
                <a:cubicBezTo>
                  <a:pt x="6775497" y="289762"/>
                  <a:pt x="6791437" y="356702"/>
                  <a:pt x="6793956" y="368339"/>
                </a:cubicBezTo>
                <a:cubicBezTo>
                  <a:pt x="6810934" y="446800"/>
                  <a:pt x="6822375" y="460415"/>
                  <a:pt x="6838181" y="468269"/>
                </a:cubicBezTo>
                <a:cubicBezTo>
                  <a:pt x="6847237" y="472762"/>
                  <a:pt x="6865024" y="477774"/>
                  <a:pt x="6881156" y="465081"/>
                </a:cubicBezTo>
                <a:cubicBezTo>
                  <a:pt x="6899269" y="450814"/>
                  <a:pt x="6899731" y="422989"/>
                  <a:pt x="6900961" y="406110"/>
                </a:cubicBezTo>
                <a:cubicBezTo>
                  <a:pt x="6902230" y="388712"/>
                  <a:pt x="6902269" y="374771"/>
                  <a:pt x="6902365" y="368531"/>
                </a:cubicBezTo>
                <a:cubicBezTo>
                  <a:pt x="6903230" y="306391"/>
                  <a:pt x="6903730" y="287246"/>
                  <a:pt x="6920343" y="263281"/>
                </a:cubicBezTo>
                <a:cubicBezTo>
                  <a:pt x="6929285" y="250377"/>
                  <a:pt x="6947628" y="241275"/>
                  <a:pt x="6978028" y="250665"/>
                </a:cubicBezTo>
                <a:cubicBezTo>
                  <a:pt x="6978759" y="250896"/>
                  <a:pt x="6980413" y="251299"/>
                  <a:pt x="6981759" y="251299"/>
                </a:cubicBezTo>
                <a:cubicBezTo>
                  <a:pt x="6987662" y="251299"/>
                  <a:pt x="6990104" y="245327"/>
                  <a:pt x="6991623" y="239393"/>
                </a:cubicBezTo>
                <a:cubicBezTo>
                  <a:pt x="6992661" y="235342"/>
                  <a:pt x="6995507" y="223782"/>
                  <a:pt x="6986662" y="220921"/>
                </a:cubicBezTo>
                <a:cubicBezTo>
                  <a:pt x="6986662" y="220921"/>
                  <a:pt x="6972875" y="215659"/>
                  <a:pt x="6954224" y="215659"/>
                </a:cubicBezTo>
                <a:close/>
                <a:moveTo>
                  <a:pt x="0" y="0"/>
                </a:moveTo>
                <a:lnTo>
                  <a:pt x="7885112" y="0"/>
                </a:lnTo>
                <a:lnTo>
                  <a:pt x="7885112" y="3553837"/>
                </a:lnTo>
                <a:lnTo>
                  <a:pt x="0" y="3553837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F99EB-5E1F-BF1D-140A-2D72A98175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DF75F-7F28-57E2-9866-43EB22E2DF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A9DD25D-CC14-26B9-2B9F-990808148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8" y="676041"/>
            <a:ext cx="3576638" cy="124165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</a:t>
            </a:r>
            <a:br>
              <a:rPr lang="en-US"/>
            </a:br>
            <a:r>
              <a:rPr lang="en-US"/>
              <a:t>on two lines</a:t>
            </a:r>
            <a:endParaRPr lang="pt-BR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70465A6F-463B-962F-9AAB-A3C5915C77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8" y="323216"/>
            <a:ext cx="3576638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</p:txBody>
      </p:sp>
      <p:cxnSp>
        <p:nvCxnSpPr>
          <p:cNvPr id="9" name="Connecteur droit 6">
            <a:extLst>
              <a:ext uri="{FF2B5EF4-FFF2-40B4-BE49-F238E27FC236}">
                <a16:creationId xmlns:a16="http://schemas.microsoft.com/office/drawing/2014/main" id="{2DA024B8-7CB0-B9C4-E6B0-95098539257C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CA79C093-207E-690E-FD4D-0DB84FAC48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2454889"/>
            <a:ext cx="3576637" cy="3444022"/>
          </a:xfrm>
        </p:spPr>
        <p:txBody>
          <a:bodyPr>
            <a:noAutofit/>
          </a:bodyPr>
          <a:lstStyle>
            <a:lvl2pPr>
              <a:lnSpc>
                <a:spcPct val="85000"/>
              </a:lnSpc>
              <a:defRPr sz="2000">
                <a:latin typeface="Jost SemiBold" charset="0"/>
                <a:ea typeface="Jost SemiBold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4CC26704-0041-B8F7-9BE3-4784DA67192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79476" y="4722913"/>
            <a:ext cx="1549849" cy="1677887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None/>
              <a:defRPr sz="3200" cap="none" baseline="0">
                <a:gradFill>
                  <a:gsLst>
                    <a:gs pos="0">
                      <a:srgbClr val="FF1911"/>
                    </a:gs>
                    <a:gs pos="100000">
                      <a:srgbClr val="FF8D33"/>
                    </a:gs>
                  </a:gsLst>
                  <a:lin ang="600000" scaled="0"/>
                </a:gradFill>
                <a:latin typeface="+mj-lt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000 xx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.</a:t>
            </a:r>
            <a:endParaRPr lang="pt-BR"/>
          </a:p>
        </p:txBody>
      </p:sp>
      <p:sp>
        <p:nvSpPr>
          <p:cNvPr id="20" name="Text Placeholder 25">
            <a:extLst>
              <a:ext uri="{FF2B5EF4-FFF2-40B4-BE49-F238E27FC236}">
                <a16:creationId xmlns:a16="http://schemas.microsoft.com/office/drawing/2014/main" id="{50774E16-7632-1B9F-919C-E4235CC2A3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04156" y="4722913"/>
            <a:ext cx="1549849" cy="1677887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None/>
              <a:defRPr sz="3200" cap="none" baseline="0">
                <a:gradFill>
                  <a:gsLst>
                    <a:gs pos="0">
                      <a:srgbClr val="FF1911"/>
                    </a:gs>
                    <a:gs pos="100000">
                      <a:srgbClr val="FF8D33"/>
                    </a:gs>
                  </a:gsLst>
                  <a:lin ang="600000" scaled="0"/>
                </a:gradFill>
                <a:latin typeface="+mj-lt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000 xx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.</a:t>
            </a:r>
            <a:endParaRPr lang="pt-BR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613D35E3-712F-6114-B2D3-20549BBD8C2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418807" y="4722913"/>
            <a:ext cx="1549849" cy="1677887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None/>
              <a:defRPr sz="3200" cap="none" baseline="0">
                <a:gradFill>
                  <a:gsLst>
                    <a:gs pos="0">
                      <a:srgbClr val="FF1911"/>
                    </a:gs>
                    <a:gs pos="100000">
                      <a:srgbClr val="FF8D33"/>
                    </a:gs>
                  </a:gsLst>
                  <a:lin ang="600000" scaled="0"/>
                </a:gradFill>
                <a:latin typeface="+mj-lt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000 xx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.</a:t>
            </a:r>
            <a:endParaRPr lang="pt-BR"/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4E112E8D-7683-572A-F1E9-07B5154542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88970" y="4722913"/>
            <a:ext cx="1549849" cy="1677887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spcAft>
                <a:spcPts val="600"/>
              </a:spcAft>
              <a:buFont typeface="Arial" panose="020B0604020202020204" pitchFamily="34" charset="0"/>
              <a:buNone/>
              <a:defRPr sz="3200" cap="none" baseline="0">
                <a:gradFill>
                  <a:gsLst>
                    <a:gs pos="0">
                      <a:srgbClr val="FF1911"/>
                    </a:gs>
                    <a:gs pos="100000">
                      <a:srgbClr val="FF8D33"/>
                    </a:gs>
                  </a:gsLst>
                  <a:lin ang="600000" scaled="0"/>
                </a:gradFill>
                <a:latin typeface="+mj-lt"/>
                <a:ea typeface="Jost Regular" panose="020B0604020202020204" charset="0"/>
              </a:defRPr>
            </a:lvl1pPr>
            <a:lvl2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 sz="1200">
                <a:solidFill>
                  <a:schemeClr val="tx1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en-US"/>
              <a:t>000 xx</a:t>
            </a:r>
          </a:p>
          <a:p>
            <a:pPr lvl="1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.</a:t>
            </a:r>
            <a:endParaRPr lang="pt-BR"/>
          </a:p>
        </p:txBody>
      </p:sp>
      <p:cxnSp>
        <p:nvCxnSpPr>
          <p:cNvPr id="19" name="Connecteur droit 6">
            <a:extLst>
              <a:ext uri="{FF2B5EF4-FFF2-40B4-BE49-F238E27FC236}">
                <a16:creationId xmlns:a16="http://schemas.microsoft.com/office/drawing/2014/main" id="{72A79F1E-D55C-92B4-666C-76C630673AF5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31" name="Connecteur droit 6">
            <a:extLst>
              <a:ext uri="{FF2B5EF4-FFF2-40B4-BE49-F238E27FC236}">
                <a16:creationId xmlns:a16="http://schemas.microsoft.com/office/drawing/2014/main" id="{97661E9F-ABD6-BC36-DE44-0B8686B64BBD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16" name="Ellipse 1">
            <a:extLst>
              <a:ext uri="{FF2B5EF4-FFF2-40B4-BE49-F238E27FC236}">
                <a16:creationId xmlns:a16="http://schemas.microsoft.com/office/drawing/2014/main" id="{67F6B855-4F9B-0DB9-354C-E3A19A0F4EAF}"/>
              </a:ext>
            </a:extLst>
          </p:cNvPr>
          <p:cNvSpPr/>
          <p:nvPr/>
        </p:nvSpPr>
        <p:spPr>
          <a:xfrm>
            <a:off x="4450249" y="3896018"/>
            <a:ext cx="632141" cy="63214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sp>
        <p:nvSpPr>
          <p:cNvPr id="27" name="Picture Placeholder 36">
            <a:extLst>
              <a:ext uri="{FF2B5EF4-FFF2-40B4-BE49-F238E27FC236}">
                <a16:creationId xmlns:a16="http://schemas.microsoft.com/office/drawing/2014/main" id="{7E466AD2-1756-EBA1-B749-CE4795B2C89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527623" y="3973850"/>
            <a:ext cx="477392" cy="476477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pt-BR"/>
              <a:t>ICON</a:t>
            </a:r>
          </a:p>
        </p:txBody>
      </p:sp>
      <p:sp>
        <p:nvSpPr>
          <p:cNvPr id="17" name="Ellipse 1">
            <a:extLst>
              <a:ext uri="{FF2B5EF4-FFF2-40B4-BE49-F238E27FC236}">
                <a16:creationId xmlns:a16="http://schemas.microsoft.com/office/drawing/2014/main" id="{8727E902-9A32-676E-1376-9479651EA237}"/>
              </a:ext>
            </a:extLst>
          </p:cNvPr>
          <p:cNvSpPr/>
          <p:nvPr/>
        </p:nvSpPr>
        <p:spPr>
          <a:xfrm>
            <a:off x="6474929" y="3896018"/>
            <a:ext cx="632141" cy="632141"/>
          </a:xfrm>
          <a:prstGeom prst="ellipse">
            <a:avLst/>
          </a:pr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18" name="Picture Placeholder 36">
            <a:extLst>
              <a:ext uri="{FF2B5EF4-FFF2-40B4-BE49-F238E27FC236}">
                <a16:creationId xmlns:a16="http://schemas.microsoft.com/office/drawing/2014/main" id="{8FD11D3A-4D8A-192B-863C-AF1D5130265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52303" y="3973850"/>
            <a:ext cx="477392" cy="476477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pt-BR"/>
              <a:t>ICON</a:t>
            </a:r>
          </a:p>
        </p:txBody>
      </p:sp>
      <p:sp>
        <p:nvSpPr>
          <p:cNvPr id="21" name="Ellipse 1">
            <a:extLst>
              <a:ext uri="{FF2B5EF4-FFF2-40B4-BE49-F238E27FC236}">
                <a16:creationId xmlns:a16="http://schemas.microsoft.com/office/drawing/2014/main" id="{0DAC0292-1974-F51D-3957-ECD3B7A690BC}"/>
              </a:ext>
            </a:extLst>
          </p:cNvPr>
          <p:cNvSpPr/>
          <p:nvPr/>
        </p:nvSpPr>
        <p:spPr>
          <a:xfrm>
            <a:off x="8389580" y="3896018"/>
            <a:ext cx="632141" cy="632141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"/>
              <a:ea typeface="+mn-ea"/>
              <a:cs typeface="+mn-cs"/>
            </a:endParaRPr>
          </a:p>
        </p:txBody>
      </p:sp>
      <p:sp>
        <p:nvSpPr>
          <p:cNvPr id="23" name="Picture Placeholder 36">
            <a:extLst>
              <a:ext uri="{FF2B5EF4-FFF2-40B4-BE49-F238E27FC236}">
                <a16:creationId xmlns:a16="http://schemas.microsoft.com/office/drawing/2014/main" id="{9179C05A-896E-98E8-9746-9EAA62EEE392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466954" y="3973850"/>
            <a:ext cx="477392" cy="476477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pt-BR"/>
              <a:t>ICON</a:t>
            </a:r>
          </a:p>
        </p:txBody>
      </p:sp>
      <p:sp>
        <p:nvSpPr>
          <p:cNvPr id="44" name="Ellipse 1">
            <a:extLst>
              <a:ext uri="{FF2B5EF4-FFF2-40B4-BE49-F238E27FC236}">
                <a16:creationId xmlns:a16="http://schemas.microsoft.com/office/drawing/2014/main" id="{9591E305-F1F9-B81A-AF5B-429E0C1491DC}"/>
              </a:ext>
            </a:extLst>
          </p:cNvPr>
          <p:cNvSpPr/>
          <p:nvPr/>
        </p:nvSpPr>
        <p:spPr>
          <a:xfrm>
            <a:off x="10359743" y="3896018"/>
            <a:ext cx="632141" cy="632141"/>
          </a:xfrm>
          <a:prstGeom prst="ellipse">
            <a:avLst/>
          </a:prstGeom>
          <a:solidFill>
            <a:schemeClr val="accent3">
              <a:alpha val="2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45" name="Picture Placeholder 36">
            <a:extLst>
              <a:ext uri="{FF2B5EF4-FFF2-40B4-BE49-F238E27FC236}">
                <a16:creationId xmlns:a16="http://schemas.microsoft.com/office/drawing/2014/main" id="{A3762ACE-A952-5790-4FE2-2CFFF498EA5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0437117" y="3973850"/>
            <a:ext cx="477392" cy="476477"/>
          </a:xfrm>
        </p:spPr>
        <p:txBody>
          <a:bodyPr anchor="ctr"/>
          <a:lstStyle>
            <a:lvl1pPr algn="ctr">
              <a:defRPr sz="800"/>
            </a:lvl1pPr>
          </a:lstStyle>
          <a:p>
            <a:r>
              <a:rPr lang="pt-BR"/>
              <a:t>ICON</a:t>
            </a:r>
          </a:p>
        </p:txBody>
      </p:sp>
      <p:cxnSp>
        <p:nvCxnSpPr>
          <p:cNvPr id="38" name="Connecteur droit 6">
            <a:extLst>
              <a:ext uri="{FF2B5EF4-FFF2-40B4-BE49-F238E27FC236}">
                <a16:creationId xmlns:a16="http://schemas.microsoft.com/office/drawing/2014/main" id="{B749DD00-E002-E7A0-BF51-8CA88C85C6C7}"/>
              </a:ext>
            </a:extLst>
          </p:cNvPr>
          <p:cNvCxnSpPr>
            <a:cxnSpLocks/>
          </p:cNvCxnSpPr>
          <p:nvPr userDrawn="1"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423513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rme libre : forme 26">
            <a:extLst>
              <a:ext uri="{FF2B5EF4-FFF2-40B4-BE49-F238E27FC236}">
                <a16:creationId xmlns:a16="http://schemas.microsoft.com/office/drawing/2014/main" id="{E71F8760-401D-54B5-5321-C2F12F64E09E}"/>
              </a:ext>
            </a:extLst>
          </p:cNvPr>
          <p:cNvSpPr/>
          <p:nvPr/>
        </p:nvSpPr>
        <p:spPr>
          <a:xfrm rot="20077613">
            <a:off x="9649234" y="2271580"/>
            <a:ext cx="3609230" cy="4513926"/>
          </a:xfrm>
          <a:custGeom>
            <a:avLst/>
            <a:gdLst>
              <a:gd name="connsiteX0" fmla="*/ 3609230 w 3609230"/>
              <a:gd name="connsiteY0" fmla="*/ 174438 h 4513926"/>
              <a:gd name="connsiteX1" fmla="*/ 3116621 w 3609230"/>
              <a:gd name="connsiteY1" fmla="*/ 1213127 h 4513926"/>
              <a:gd name="connsiteX2" fmla="*/ 2976851 w 3609230"/>
              <a:gd name="connsiteY2" fmla="*/ 1177707 h 4513926"/>
              <a:gd name="connsiteX3" fmla="*/ 1591246 w 3609230"/>
              <a:gd name="connsiteY3" fmla="*/ 1570916 h 4513926"/>
              <a:gd name="connsiteX4" fmla="*/ 1127589 w 3609230"/>
              <a:gd name="connsiteY4" fmla="*/ 4459849 h 4513926"/>
              <a:gd name="connsiteX5" fmla="*/ 1127370 w 3609230"/>
              <a:gd name="connsiteY5" fmla="*/ 4513926 h 4513926"/>
              <a:gd name="connsiteX6" fmla="*/ 0 w 3609230"/>
              <a:gd name="connsiteY6" fmla="*/ 3979260 h 4513926"/>
              <a:gd name="connsiteX7" fmla="*/ 2508 w 3609230"/>
              <a:gd name="connsiteY7" fmla="*/ 3831520 h 4513926"/>
              <a:gd name="connsiteX8" fmla="*/ 70881 w 3609230"/>
              <a:gd name="connsiteY8" fmla="*/ 2753491 h 4513926"/>
              <a:gd name="connsiteX9" fmla="*/ 692720 w 3609230"/>
              <a:gd name="connsiteY9" fmla="*/ 877422 h 4513926"/>
              <a:gd name="connsiteX10" fmla="*/ 2274629 w 3609230"/>
              <a:gd name="connsiteY10" fmla="*/ 16585 h 4513926"/>
              <a:gd name="connsiteX11" fmla="*/ 3429848 w 3609230"/>
              <a:gd name="connsiteY11" fmla="*/ 117862 h 4513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609230" h="4513926">
                <a:moveTo>
                  <a:pt x="3609230" y="174438"/>
                </a:moveTo>
                <a:lnTo>
                  <a:pt x="3116621" y="1213127"/>
                </a:lnTo>
                <a:lnTo>
                  <a:pt x="2976851" y="1177707"/>
                </a:lnTo>
                <a:cubicBezTo>
                  <a:pt x="2534213" y="1088391"/>
                  <a:pt x="1945552" y="1111786"/>
                  <a:pt x="1591246" y="1570916"/>
                </a:cubicBezTo>
                <a:cubicBezTo>
                  <a:pt x="1189373" y="2091667"/>
                  <a:pt x="1136490" y="3291731"/>
                  <a:pt x="1127589" y="4459849"/>
                </a:cubicBezTo>
                <a:lnTo>
                  <a:pt x="1127370" y="4513926"/>
                </a:lnTo>
                <a:lnTo>
                  <a:pt x="0" y="3979260"/>
                </a:lnTo>
                <a:lnTo>
                  <a:pt x="2508" y="3831520"/>
                </a:lnTo>
                <a:cubicBezTo>
                  <a:pt x="12773" y="3460242"/>
                  <a:pt x="32438" y="3096335"/>
                  <a:pt x="70881" y="2753491"/>
                </a:cubicBezTo>
                <a:cubicBezTo>
                  <a:pt x="166658" y="1899128"/>
                  <a:pt x="364241" y="1303008"/>
                  <a:pt x="692720" y="877422"/>
                </a:cubicBezTo>
                <a:cubicBezTo>
                  <a:pt x="1072279" y="385680"/>
                  <a:pt x="1619271" y="87974"/>
                  <a:pt x="2274629" y="16585"/>
                </a:cubicBezTo>
                <a:cubicBezTo>
                  <a:pt x="2652083" y="-24520"/>
                  <a:pt x="3051185" y="11347"/>
                  <a:pt x="3429848" y="117862"/>
                </a:cubicBezTo>
                <a:close/>
              </a:path>
            </a:pathLst>
          </a:custGeom>
          <a:gradFill>
            <a:gsLst>
              <a:gs pos="0">
                <a:schemeClr val="tx2">
                  <a:alpha val="65000"/>
                </a:schemeClr>
              </a:gs>
              <a:gs pos="100000">
                <a:schemeClr val="tx2"/>
              </a:gs>
            </a:gsLst>
            <a:lin ang="0" scaled="0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16914-EF1B-0822-5F3A-B1F88BF1224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/>
          <a:lstStyle/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283F3-BDE8-1809-6292-7E4AF4CA283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9" name="Forme libre : forme 27">
            <a:extLst>
              <a:ext uri="{FF2B5EF4-FFF2-40B4-BE49-F238E27FC236}">
                <a16:creationId xmlns:a16="http://schemas.microsoft.com/office/drawing/2014/main" id="{E7C15FA8-DB6F-987D-5752-99777FA5FD67}"/>
              </a:ext>
            </a:extLst>
          </p:cNvPr>
          <p:cNvSpPr/>
          <p:nvPr/>
        </p:nvSpPr>
        <p:spPr>
          <a:xfrm rot="20077613">
            <a:off x="4668061" y="4737596"/>
            <a:ext cx="3767181" cy="3075898"/>
          </a:xfrm>
          <a:custGeom>
            <a:avLst/>
            <a:gdLst>
              <a:gd name="connsiteX0" fmla="*/ 2244497 w 3767181"/>
              <a:gd name="connsiteY0" fmla="*/ 150513 h 3075898"/>
              <a:gd name="connsiteX1" fmla="*/ 2675302 w 3767181"/>
              <a:gd name="connsiteY1" fmla="*/ 464457 h 3075898"/>
              <a:gd name="connsiteX2" fmla="*/ 3346360 w 3767181"/>
              <a:gd name="connsiteY2" fmla="*/ 1579900 h 3075898"/>
              <a:gd name="connsiteX3" fmla="*/ 3732148 w 3767181"/>
              <a:gd name="connsiteY3" fmla="*/ 2905330 h 3075898"/>
              <a:gd name="connsiteX4" fmla="*/ 3767181 w 3767181"/>
              <a:gd name="connsiteY4" fmla="*/ 3075898 h 3075898"/>
              <a:gd name="connsiteX5" fmla="*/ 2441490 w 3767181"/>
              <a:gd name="connsiteY5" fmla="*/ 2447176 h 3075898"/>
              <a:gd name="connsiteX6" fmla="*/ 2386815 w 3767181"/>
              <a:gd name="connsiteY6" fmla="*/ 2267162 h 3075898"/>
              <a:gd name="connsiteX7" fmla="*/ 2288383 w 3767181"/>
              <a:gd name="connsiteY7" fmla="*/ 1990851 h 3075898"/>
              <a:gd name="connsiteX8" fmla="*/ 1555338 w 3767181"/>
              <a:gd name="connsiteY8" fmla="*/ 1138174 h 3075898"/>
              <a:gd name="connsiteX9" fmla="*/ 1041466 w 3767181"/>
              <a:gd name="connsiteY9" fmla="*/ 1739390 h 3075898"/>
              <a:gd name="connsiteX10" fmla="*/ 1028648 w 3767181"/>
              <a:gd name="connsiteY10" fmla="*/ 1777122 h 3075898"/>
              <a:gd name="connsiteX11" fmla="*/ 0 w 3767181"/>
              <a:gd name="connsiteY11" fmla="*/ 1289275 h 3075898"/>
              <a:gd name="connsiteX12" fmla="*/ 20085 w 3767181"/>
              <a:gd name="connsiteY12" fmla="*/ 1233229 h 3075898"/>
              <a:gd name="connsiteX13" fmla="*/ 412669 w 3767181"/>
              <a:gd name="connsiteY13" fmla="*/ 563603 h 3075898"/>
              <a:gd name="connsiteX14" fmla="*/ 1416639 w 3767181"/>
              <a:gd name="connsiteY14" fmla="*/ 11647 h 3075898"/>
              <a:gd name="connsiteX15" fmla="*/ 2244497 w 3767181"/>
              <a:gd name="connsiteY15" fmla="*/ 150513 h 3075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767181" h="3075898">
                <a:moveTo>
                  <a:pt x="2244497" y="150513"/>
                </a:moveTo>
                <a:cubicBezTo>
                  <a:pt x="2397717" y="226824"/>
                  <a:pt x="2542147" y="331766"/>
                  <a:pt x="2675302" y="464457"/>
                </a:cubicBezTo>
                <a:cubicBezTo>
                  <a:pt x="2936294" y="724473"/>
                  <a:pt x="3155782" y="1089310"/>
                  <a:pt x="3346360" y="1579900"/>
                </a:cubicBezTo>
                <a:cubicBezTo>
                  <a:pt x="3503904" y="1985442"/>
                  <a:pt x="3627770" y="2440447"/>
                  <a:pt x="3732148" y="2905330"/>
                </a:cubicBezTo>
                <a:lnTo>
                  <a:pt x="3767181" y="3075898"/>
                </a:lnTo>
                <a:lnTo>
                  <a:pt x="2441490" y="2447176"/>
                </a:lnTo>
                <a:lnTo>
                  <a:pt x="2386815" y="2267162"/>
                </a:lnTo>
                <a:cubicBezTo>
                  <a:pt x="2355536" y="2171724"/>
                  <a:pt x="2322781" y="2079389"/>
                  <a:pt x="2288383" y="1990851"/>
                </a:cubicBezTo>
                <a:cubicBezTo>
                  <a:pt x="2056390" y="1393756"/>
                  <a:pt x="1809767" y="1106869"/>
                  <a:pt x="1555338" y="1138174"/>
                </a:cubicBezTo>
                <a:cubicBezTo>
                  <a:pt x="1476605" y="1147819"/>
                  <a:pt x="1247051" y="1176091"/>
                  <a:pt x="1041466" y="1739390"/>
                </a:cubicBezTo>
                <a:lnTo>
                  <a:pt x="1028648" y="1777122"/>
                </a:lnTo>
                <a:lnTo>
                  <a:pt x="0" y="1289275"/>
                </a:lnTo>
                <a:lnTo>
                  <a:pt x="20085" y="1233229"/>
                </a:lnTo>
                <a:cubicBezTo>
                  <a:pt x="128599" y="965549"/>
                  <a:pt x="258163" y="744847"/>
                  <a:pt x="412669" y="563603"/>
                </a:cubicBezTo>
                <a:cubicBezTo>
                  <a:pt x="683416" y="246033"/>
                  <a:pt x="1021206" y="60334"/>
                  <a:pt x="1416639" y="11647"/>
                </a:cubicBezTo>
                <a:cubicBezTo>
                  <a:pt x="1709345" y="-24325"/>
                  <a:pt x="1989130" y="23328"/>
                  <a:pt x="2244497" y="150513"/>
                </a:cubicBezTo>
                <a:close/>
              </a:path>
            </a:pathLst>
          </a:custGeom>
          <a:gradFill>
            <a:gsLst>
              <a:gs pos="0">
                <a:schemeClr val="tx2">
                  <a:alpha val="35000"/>
                </a:schemeClr>
              </a:gs>
              <a:gs pos="100000">
                <a:schemeClr val="tx2">
                  <a:alpha val="60000"/>
                </a:schemeClr>
              </a:gs>
            </a:gsLst>
            <a:lin ang="0" scaled="0"/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Jost Regular" pitchFamily="2" charset="0"/>
            </a:endParaRPr>
          </a:p>
        </p:txBody>
      </p:sp>
      <p:cxnSp>
        <p:nvCxnSpPr>
          <p:cNvPr id="20" name="Connecteur droit 9">
            <a:extLst>
              <a:ext uri="{FF2B5EF4-FFF2-40B4-BE49-F238E27FC236}">
                <a16:creationId xmlns:a16="http://schemas.microsoft.com/office/drawing/2014/main" id="{18E4FFEE-0045-C5D9-8D43-9E0D3B5365E0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sp>
        <p:nvSpPr>
          <p:cNvPr id="21" name="Title 1">
            <a:extLst>
              <a:ext uri="{FF2B5EF4-FFF2-40B4-BE49-F238E27FC236}">
                <a16:creationId xmlns:a16="http://schemas.microsoft.com/office/drawing/2014/main" id="{80387FC5-66DE-91E3-B791-EEF64CCB6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676041"/>
            <a:ext cx="5513387" cy="1241658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Slide title </a:t>
            </a:r>
            <a:br>
              <a:rPr lang="en-US"/>
            </a:br>
            <a:r>
              <a:rPr lang="en-US"/>
              <a:t>on two lines</a:t>
            </a:r>
            <a:endParaRPr lang="pt-BR"/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65E98C26-F7AD-911E-A22F-7A38175949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3387" y="323216"/>
            <a:ext cx="5513387" cy="282002"/>
          </a:xfrm>
        </p:spPr>
        <p:txBody>
          <a:bodyPr>
            <a:noAutofit/>
          </a:bodyPr>
          <a:lstStyle>
            <a:lvl1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1pPr>
            <a:lvl2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2pPr>
            <a:lvl3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3pPr>
            <a:lvl4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4pPr>
            <a:lvl5pPr marL="0" indent="0">
              <a:lnSpc>
                <a:spcPct val="85000"/>
              </a:lnSpc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5pPr>
            <a:lvl6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6pPr>
            <a:lvl7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7pPr>
            <a:lvl8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8pPr>
            <a:lvl9pPr marL="0" indent="0">
              <a:lnSpc>
                <a:spcPct val="85000"/>
              </a:lnSpc>
              <a:buFont typeface="Arial" panose="020B0604020202020204" pitchFamily="34" charset="0"/>
              <a:buNone/>
              <a:defRPr sz="1400" spc="150">
                <a:solidFill>
                  <a:srgbClr val="7F7F7F"/>
                </a:solidFill>
                <a:latin typeface="Jost Regular" panose="020B0604020202020204" charset="0"/>
                <a:ea typeface="Jost Regular" panose="020B0604020202020204" charset="0"/>
              </a:defRPr>
            </a:lvl9pPr>
          </a:lstStyle>
          <a:p>
            <a:pPr lvl="0"/>
            <a:r>
              <a:rPr lang="pt-BR"/>
              <a:t>CHAPTER NAME/SUBTITLE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CDCF8784-9366-EBA2-3319-38C1ADD912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43638" y="1021556"/>
            <a:ext cx="4841875" cy="4814888"/>
          </a:xfrm>
          <a:custGeom>
            <a:avLst/>
            <a:gdLst>
              <a:gd name="connsiteX0" fmla="*/ 0 w 4841875"/>
              <a:gd name="connsiteY0" fmla="*/ 0 h 4814888"/>
              <a:gd name="connsiteX1" fmla="*/ 4841875 w 4841875"/>
              <a:gd name="connsiteY1" fmla="*/ 0 h 4814888"/>
              <a:gd name="connsiteX2" fmla="*/ 4841875 w 4841875"/>
              <a:gd name="connsiteY2" fmla="*/ 4814888 h 4814888"/>
              <a:gd name="connsiteX3" fmla="*/ 1797899 w 4841875"/>
              <a:gd name="connsiteY3" fmla="*/ 4814888 h 4814888"/>
              <a:gd name="connsiteX4" fmla="*/ 1647656 w 4841875"/>
              <a:gd name="connsiteY4" fmla="*/ 4665080 h 4814888"/>
              <a:gd name="connsiteX5" fmla="*/ 563351 w 4841875"/>
              <a:gd name="connsiteY5" fmla="*/ 3944793 h 4814888"/>
              <a:gd name="connsiteX6" fmla="*/ 39574 w 4841875"/>
              <a:gd name="connsiteY6" fmla="*/ 3845738 h 4814888"/>
              <a:gd name="connsiteX7" fmla="*/ 0 w 4841875"/>
              <a:gd name="connsiteY7" fmla="*/ 3846407 h 4814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41875" h="4814888">
                <a:moveTo>
                  <a:pt x="0" y="0"/>
                </a:moveTo>
                <a:lnTo>
                  <a:pt x="4841875" y="0"/>
                </a:lnTo>
                <a:lnTo>
                  <a:pt x="4841875" y="4814888"/>
                </a:lnTo>
                <a:lnTo>
                  <a:pt x="1797899" y="4814888"/>
                </a:lnTo>
                <a:lnTo>
                  <a:pt x="1647656" y="4665080"/>
                </a:lnTo>
                <a:cubicBezTo>
                  <a:pt x="1265238" y="4303479"/>
                  <a:pt x="910586" y="4067889"/>
                  <a:pt x="563351" y="3944793"/>
                </a:cubicBezTo>
                <a:cubicBezTo>
                  <a:pt x="386181" y="3881960"/>
                  <a:pt x="210714" y="3849031"/>
                  <a:pt x="39574" y="3845738"/>
                </a:cubicBezTo>
                <a:lnTo>
                  <a:pt x="0" y="3846407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/>
              <a:t>IMAGE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A44D395D-DB0C-0613-5BF5-886E2FA4D0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2576645"/>
            <a:ext cx="4545012" cy="2917211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lnSpc>
                <a:spcPct val="85000"/>
              </a:lnSpc>
              <a:defRPr sz="2000">
                <a:latin typeface="Jost SemiBold" charset="0"/>
                <a:ea typeface="Jost SemiBold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cxnSp>
        <p:nvCxnSpPr>
          <p:cNvPr id="8" name="Connecteur droit 9">
            <a:extLst>
              <a:ext uri="{FF2B5EF4-FFF2-40B4-BE49-F238E27FC236}">
                <a16:creationId xmlns:a16="http://schemas.microsoft.com/office/drawing/2014/main" id="{0F487AD3-9C3D-8966-873F-AEDCD8C7343A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12" name="Connecteur droit 9">
            <a:extLst>
              <a:ext uri="{FF2B5EF4-FFF2-40B4-BE49-F238E27FC236}">
                <a16:creationId xmlns:a16="http://schemas.microsoft.com/office/drawing/2014/main" id="{DB135364-D496-25BB-4BFE-8667094172CF}"/>
              </a:ext>
            </a:extLst>
          </p:cNvPr>
          <p:cNvCxnSpPr>
            <a:cxnSpLocks/>
          </p:cNvCxnSpPr>
          <p:nvPr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  <p:cxnSp>
        <p:nvCxnSpPr>
          <p:cNvPr id="13" name="Connecteur droit 9">
            <a:extLst>
              <a:ext uri="{FF2B5EF4-FFF2-40B4-BE49-F238E27FC236}">
                <a16:creationId xmlns:a16="http://schemas.microsoft.com/office/drawing/2014/main" id="{FC4CFF0A-65C6-6ABA-77AC-D076AE4C47A1}"/>
              </a:ext>
            </a:extLst>
          </p:cNvPr>
          <p:cNvCxnSpPr>
            <a:cxnSpLocks/>
          </p:cNvCxnSpPr>
          <p:nvPr userDrawn="1"/>
        </p:nvCxnSpPr>
        <p:spPr>
          <a:xfrm>
            <a:off x="433388" y="2041071"/>
            <a:ext cx="513669" cy="0"/>
          </a:xfrm>
          <a:prstGeom prst="line">
            <a:avLst/>
          </a:prstGeom>
          <a:noFill/>
          <a:ln w="38100" cap="flat" cmpd="sng" algn="ctr">
            <a:solidFill>
              <a:srgbClr val="FF1911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108485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B77BC4-490B-F5EE-A76F-BE4A11799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587141"/>
            <a:ext cx="11323637" cy="64489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569D58-EBCD-C295-4211-5635223F3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814" y="1825625"/>
            <a:ext cx="11313209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1</a:t>
            </a:r>
          </a:p>
          <a:p>
            <a:pPr lvl="1"/>
            <a:r>
              <a:rPr lang="fr-FR"/>
              <a:t>2</a:t>
            </a:r>
          </a:p>
          <a:p>
            <a:pPr lvl="2"/>
            <a:r>
              <a:rPr lang="fr-FR"/>
              <a:t>3</a:t>
            </a:r>
          </a:p>
          <a:p>
            <a:pPr lvl="3"/>
            <a:r>
              <a:rPr lang="fr-FR"/>
              <a:t>4</a:t>
            </a:r>
          </a:p>
          <a:p>
            <a:pPr lvl="4"/>
            <a:r>
              <a:rPr lang="fr-FR"/>
              <a:t>5</a:t>
            </a:r>
          </a:p>
          <a:p>
            <a:pPr lvl="5"/>
            <a:r>
              <a:rPr lang="fr-FR"/>
              <a:t>6</a:t>
            </a:r>
          </a:p>
          <a:p>
            <a:pPr lvl="7"/>
            <a:r>
              <a:rPr lang="fr-FR"/>
              <a:t>7</a:t>
            </a:r>
            <a:br>
              <a:rPr lang="fr-FR"/>
            </a:br>
            <a:r>
              <a:rPr lang="fr-FR"/>
              <a:t>8</a:t>
            </a:r>
          </a:p>
          <a:p>
            <a:pPr lvl="8"/>
            <a:r>
              <a:rPr lang="fr-FR"/>
              <a:t>9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62BBAFB-A8EE-A793-128D-A693933723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3388" y="6481898"/>
            <a:ext cx="3529012" cy="2886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latin typeface="Jost Regular" pitchFamily="2" charset="0"/>
              </a:rPr>
              <a:t>Title of the presentation – XX/XX/2023 – Confidential ©</a:t>
            </a:r>
            <a:endParaRPr lang="fr-FR" baseline="30000">
              <a:latin typeface="Jost Regular" pitchFamily="2" charset="0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1157B0-7DFB-43D8-3011-51CB036494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7950" y="6481899"/>
            <a:ext cx="474956" cy="28865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  <a:latin typeface="Jost Regular" pitchFamily="2" charset="0"/>
                <a:ea typeface="Jost Regular" pitchFamily="2" charset="0"/>
              </a:defRPr>
            </a:lvl1pPr>
          </a:lstStyle>
          <a:p>
            <a:fld id="{4F4E23F8-71C4-401D-BFB1-910DAAF6F2AD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22D4D6B-5A96-A743-9DAC-119DC41C0EBC}"/>
              </a:ext>
            </a:extLst>
          </p:cNvPr>
          <p:cNvGrpSpPr/>
          <p:nvPr/>
        </p:nvGrpSpPr>
        <p:grpSpPr>
          <a:xfrm>
            <a:off x="10914907" y="215659"/>
            <a:ext cx="872717" cy="258183"/>
            <a:chOff x="10325399" y="435801"/>
            <a:chExt cx="1716409" cy="507779"/>
          </a:xfrm>
        </p:grpSpPr>
        <p:grpSp>
          <p:nvGrpSpPr>
            <p:cNvPr id="7" name="Graphique 1">
              <a:extLst>
                <a:ext uri="{FF2B5EF4-FFF2-40B4-BE49-F238E27FC236}">
                  <a16:creationId xmlns:a16="http://schemas.microsoft.com/office/drawing/2014/main" id="{C6FB2E1E-9B3E-E21A-F05F-62FC2971EE08}"/>
                </a:ext>
              </a:extLst>
            </p:cNvPr>
            <p:cNvGrpSpPr/>
            <p:nvPr/>
          </p:nvGrpSpPr>
          <p:grpSpPr>
            <a:xfrm>
              <a:off x="10970827" y="695569"/>
              <a:ext cx="1070981" cy="248011"/>
              <a:chOff x="1312560" y="975312"/>
              <a:chExt cx="1019519" cy="236411"/>
            </a:xfrm>
            <a:solidFill>
              <a:schemeClr val="tx1"/>
            </a:solidFill>
          </p:grpSpPr>
          <p:sp>
            <p:nvSpPr>
              <p:cNvPr id="9" name="Forme libre : forme 8">
                <a:extLst>
                  <a:ext uri="{FF2B5EF4-FFF2-40B4-BE49-F238E27FC236}">
                    <a16:creationId xmlns:a16="http://schemas.microsoft.com/office/drawing/2014/main" id="{A562C719-46BD-29AA-50AB-DC45DEA6EA12}"/>
                  </a:ext>
                </a:extLst>
              </p:cNvPr>
              <p:cNvSpPr/>
              <p:nvPr/>
            </p:nvSpPr>
            <p:spPr>
              <a:xfrm>
                <a:off x="1312560" y="975312"/>
                <a:ext cx="179892" cy="236411"/>
              </a:xfrm>
              <a:custGeom>
                <a:avLst/>
                <a:gdLst>
                  <a:gd name="connsiteX0" fmla="*/ 46188 w 179892"/>
                  <a:gd name="connsiteY0" fmla="*/ 139932 h 236411"/>
                  <a:gd name="connsiteX1" fmla="*/ 55152 w 179892"/>
                  <a:gd name="connsiteY1" fmla="*/ 178488 h 236411"/>
                  <a:gd name="connsiteX2" fmla="*/ 89676 w 179892"/>
                  <a:gd name="connsiteY2" fmla="*/ 193752 h 236411"/>
                  <a:gd name="connsiteX3" fmla="*/ 138132 w 179892"/>
                  <a:gd name="connsiteY3" fmla="*/ 182088 h 236411"/>
                  <a:gd name="connsiteX4" fmla="*/ 147564 w 179892"/>
                  <a:gd name="connsiteY4" fmla="*/ 179856 h 236411"/>
                  <a:gd name="connsiteX5" fmla="*/ 169560 w 179892"/>
                  <a:gd name="connsiteY5" fmla="*/ 200952 h 236411"/>
                  <a:gd name="connsiteX6" fmla="*/ 157896 w 179892"/>
                  <a:gd name="connsiteY6" fmla="*/ 221148 h 236411"/>
                  <a:gd name="connsiteX7" fmla="*/ 89712 w 179892"/>
                  <a:gd name="connsiteY7" fmla="*/ 236412 h 236411"/>
                  <a:gd name="connsiteX8" fmla="*/ 24660 w 179892"/>
                  <a:gd name="connsiteY8" fmla="*/ 211284 h 236411"/>
                  <a:gd name="connsiteX9" fmla="*/ 0 w 179892"/>
                  <a:gd name="connsiteY9" fmla="*/ 146232 h 236411"/>
                  <a:gd name="connsiteX10" fmla="*/ 0 w 179892"/>
                  <a:gd name="connsiteY10" fmla="*/ 89712 h 236411"/>
                  <a:gd name="connsiteX11" fmla="*/ 24660 w 179892"/>
                  <a:gd name="connsiteY11" fmla="*/ 25128 h 236411"/>
                  <a:gd name="connsiteX12" fmla="*/ 89712 w 179892"/>
                  <a:gd name="connsiteY12" fmla="*/ 0 h 236411"/>
                  <a:gd name="connsiteX13" fmla="*/ 154764 w 179892"/>
                  <a:gd name="connsiteY13" fmla="*/ 25128 h 236411"/>
                  <a:gd name="connsiteX14" fmla="*/ 179892 w 179892"/>
                  <a:gd name="connsiteY14" fmla="*/ 89712 h 236411"/>
                  <a:gd name="connsiteX15" fmla="*/ 179892 w 179892"/>
                  <a:gd name="connsiteY15" fmla="*/ 110808 h 236411"/>
                  <a:gd name="connsiteX16" fmla="*/ 150732 w 179892"/>
                  <a:gd name="connsiteY16" fmla="*/ 139968 h 236411"/>
                  <a:gd name="connsiteX17" fmla="*/ 46188 w 179892"/>
                  <a:gd name="connsiteY17" fmla="*/ 139968 h 236411"/>
                  <a:gd name="connsiteX18" fmla="*/ 133632 w 179892"/>
                  <a:gd name="connsiteY18" fmla="*/ 97308 h 236411"/>
                  <a:gd name="connsiteX19" fmla="*/ 89676 w 179892"/>
                  <a:gd name="connsiteY19" fmla="*/ 42588 h 236411"/>
                  <a:gd name="connsiteX20" fmla="*/ 46152 w 179892"/>
                  <a:gd name="connsiteY20" fmla="*/ 97308 h 236411"/>
                  <a:gd name="connsiteX21" fmla="*/ 133632 w 179892"/>
                  <a:gd name="connsiteY21" fmla="*/ 97308 h 23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9892" h="236411">
                    <a:moveTo>
                      <a:pt x="46188" y="139932"/>
                    </a:moveTo>
                    <a:cubicBezTo>
                      <a:pt x="46188" y="158328"/>
                      <a:pt x="49320" y="170424"/>
                      <a:pt x="55152" y="178488"/>
                    </a:cubicBezTo>
                    <a:cubicBezTo>
                      <a:pt x="62784" y="188352"/>
                      <a:pt x="74448" y="193752"/>
                      <a:pt x="89676" y="193752"/>
                    </a:cubicBezTo>
                    <a:cubicBezTo>
                      <a:pt x="106704" y="193752"/>
                      <a:pt x="122868" y="188820"/>
                      <a:pt x="138132" y="182088"/>
                    </a:cubicBezTo>
                    <a:cubicBezTo>
                      <a:pt x="141264" y="180756"/>
                      <a:pt x="144396" y="179856"/>
                      <a:pt x="147564" y="179856"/>
                    </a:cubicBezTo>
                    <a:cubicBezTo>
                      <a:pt x="158796" y="179856"/>
                      <a:pt x="169560" y="189288"/>
                      <a:pt x="169560" y="200952"/>
                    </a:cubicBezTo>
                    <a:cubicBezTo>
                      <a:pt x="169560" y="209484"/>
                      <a:pt x="165960" y="217116"/>
                      <a:pt x="157896" y="221148"/>
                    </a:cubicBezTo>
                    <a:cubicBezTo>
                      <a:pt x="136368" y="231480"/>
                      <a:pt x="113508" y="236412"/>
                      <a:pt x="89712" y="236412"/>
                    </a:cubicBezTo>
                    <a:cubicBezTo>
                      <a:pt x="63684" y="236412"/>
                      <a:pt x="41256" y="227880"/>
                      <a:pt x="24660" y="211284"/>
                    </a:cubicBezTo>
                    <a:cubicBezTo>
                      <a:pt x="8496" y="195120"/>
                      <a:pt x="0" y="172692"/>
                      <a:pt x="0" y="146232"/>
                    </a:cubicBezTo>
                    <a:lnTo>
                      <a:pt x="0" y="89712"/>
                    </a:lnTo>
                    <a:cubicBezTo>
                      <a:pt x="0" y="63684"/>
                      <a:pt x="8532" y="41256"/>
                      <a:pt x="24660" y="25128"/>
                    </a:cubicBezTo>
                    <a:cubicBezTo>
                      <a:pt x="41256" y="8532"/>
                      <a:pt x="63684" y="0"/>
                      <a:pt x="89712" y="0"/>
                    </a:cubicBezTo>
                    <a:cubicBezTo>
                      <a:pt x="116172" y="0"/>
                      <a:pt x="138600" y="8532"/>
                      <a:pt x="154764" y="25128"/>
                    </a:cubicBezTo>
                    <a:cubicBezTo>
                      <a:pt x="170928" y="41292"/>
                      <a:pt x="179892" y="63684"/>
                      <a:pt x="179892" y="89712"/>
                    </a:cubicBezTo>
                    <a:lnTo>
                      <a:pt x="179892" y="110808"/>
                    </a:lnTo>
                    <a:cubicBezTo>
                      <a:pt x="179892" y="126972"/>
                      <a:pt x="166896" y="139968"/>
                      <a:pt x="150732" y="139968"/>
                    </a:cubicBezTo>
                    <a:lnTo>
                      <a:pt x="46188" y="139968"/>
                    </a:lnTo>
                    <a:close/>
                    <a:moveTo>
                      <a:pt x="133632" y="97308"/>
                    </a:moveTo>
                    <a:cubicBezTo>
                      <a:pt x="133632" y="60084"/>
                      <a:pt x="118368" y="42588"/>
                      <a:pt x="89676" y="42588"/>
                    </a:cubicBezTo>
                    <a:cubicBezTo>
                      <a:pt x="61416" y="42588"/>
                      <a:pt x="46152" y="59616"/>
                      <a:pt x="46152" y="97308"/>
                    </a:cubicBezTo>
                    <a:lnTo>
                      <a:pt x="133632" y="9730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FEA617B4-85BC-F6F0-204F-975A63ABD9D3}"/>
                  </a:ext>
                </a:extLst>
              </p:cNvPr>
              <p:cNvSpPr/>
              <p:nvPr/>
            </p:nvSpPr>
            <p:spPr>
              <a:xfrm>
                <a:off x="1519631" y="975312"/>
                <a:ext cx="179820" cy="236375"/>
              </a:xfrm>
              <a:custGeom>
                <a:avLst/>
                <a:gdLst>
                  <a:gd name="connsiteX0" fmla="*/ 89712 w 179820"/>
                  <a:gd name="connsiteY0" fmla="*/ 156528 h 236375"/>
                  <a:gd name="connsiteX1" fmla="*/ 42156 w 179820"/>
                  <a:gd name="connsiteY1" fmla="*/ 226512 h 236375"/>
                  <a:gd name="connsiteX2" fmla="*/ 23328 w 179820"/>
                  <a:gd name="connsiteY2" fmla="*/ 236376 h 236375"/>
                  <a:gd name="connsiteX3" fmla="*/ 0 w 179820"/>
                  <a:gd name="connsiteY3" fmla="*/ 213048 h 236375"/>
                  <a:gd name="connsiteX4" fmla="*/ 4032 w 179820"/>
                  <a:gd name="connsiteY4" fmla="*/ 200052 h 236375"/>
                  <a:gd name="connsiteX5" fmla="*/ 62784 w 179820"/>
                  <a:gd name="connsiteY5" fmla="*/ 117072 h 236375"/>
                  <a:gd name="connsiteX6" fmla="*/ 5364 w 179820"/>
                  <a:gd name="connsiteY6" fmla="*/ 36324 h 236375"/>
                  <a:gd name="connsiteX7" fmla="*/ 1332 w 179820"/>
                  <a:gd name="connsiteY7" fmla="*/ 23328 h 236375"/>
                  <a:gd name="connsiteX8" fmla="*/ 24660 w 179820"/>
                  <a:gd name="connsiteY8" fmla="*/ 0 h 236375"/>
                  <a:gd name="connsiteX9" fmla="*/ 43488 w 179820"/>
                  <a:gd name="connsiteY9" fmla="*/ 9864 h 236375"/>
                  <a:gd name="connsiteX10" fmla="*/ 89676 w 179820"/>
                  <a:gd name="connsiteY10" fmla="*/ 77580 h 236375"/>
                  <a:gd name="connsiteX11" fmla="*/ 135864 w 179820"/>
                  <a:gd name="connsiteY11" fmla="*/ 9864 h 236375"/>
                  <a:gd name="connsiteX12" fmla="*/ 155160 w 179820"/>
                  <a:gd name="connsiteY12" fmla="*/ 0 h 236375"/>
                  <a:gd name="connsiteX13" fmla="*/ 178020 w 179820"/>
                  <a:gd name="connsiteY13" fmla="*/ 23328 h 236375"/>
                  <a:gd name="connsiteX14" fmla="*/ 173988 w 179820"/>
                  <a:gd name="connsiteY14" fmla="*/ 36324 h 236375"/>
                  <a:gd name="connsiteX15" fmla="*/ 116568 w 179820"/>
                  <a:gd name="connsiteY15" fmla="*/ 117072 h 236375"/>
                  <a:gd name="connsiteX16" fmla="*/ 175320 w 179820"/>
                  <a:gd name="connsiteY16" fmla="*/ 200052 h 236375"/>
                  <a:gd name="connsiteX17" fmla="*/ 179820 w 179820"/>
                  <a:gd name="connsiteY17" fmla="*/ 213048 h 236375"/>
                  <a:gd name="connsiteX18" fmla="*/ 156060 w 179820"/>
                  <a:gd name="connsiteY18" fmla="*/ 236376 h 236375"/>
                  <a:gd name="connsiteX19" fmla="*/ 137232 w 179820"/>
                  <a:gd name="connsiteY19" fmla="*/ 226512 h 236375"/>
                  <a:gd name="connsiteX20" fmla="*/ 89712 w 179820"/>
                  <a:gd name="connsiteY20" fmla="*/ 156528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9820" h="236375">
                    <a:moveTo>
                      <a:pt x="89712" y="156528"/>
                    </a:moveTo>
                    <a:lnTo>
                      <a:pt x="42156" y="226512"/>
                    </a:lnTo>
                    <a:cubicBezTo>
                      <a:pt x="37656" y="232776"/>
                      <a:pt x="30492" y="236376"/>
                      <a:pt x="23328" y="236376"/>
                    </a:cubicBezTo>
                    <a:cubicBezTo>
                      <a:pt x="11232" y="236376"/>
                      <a:pt x="0" y="226044"/>
                      <a:pt x="0" y="213048"/>
                    </a:cubicBezTo>
                    <a:cubicBezTo>
                      <a:pt x="0" y="208548"/>
                      <a:pt x="1332" y="204084"/>
                      <a:pt x="4032" y="200052"/>
                    </a:cubicBezTo>
                    <a:lnTo>
                      <a:pt x="62784" y="117072"/>
                    </a:lnTo>
                    <a:lnTo>
                      <a:pt x="5364" y="36324"/>
                    </a:lnTo>
                    <a:cubicBezTo>
                      <a:pt x="2664" y="32292"/>
                      <a:pt x="1332" y="27792"/>
                      <a:pt x="1332" y="23328"/>
                    </a:cubicBezTo>
                    <a:cubicBezTo>
                      <a:pt x="1332" y="11232"/>
                      <a:pt x="11664" y="0"/>
                      <a:pt x="24660" y="0"/>
                    </a:cubicBezTo>
                    <a:cubicBezTo>
                      <a:pt x="31824" y="0"/>
                      <a:pt x="39024" y="3600"/>
                      <a:pt x="43488" y="9864"/>
                    </a:cubicBezTo>
                    <a:lnTo>
                      <a:pt x="89676" y="77580"/>
                    </a:lnTo>
                    <a:lnTo>
                      <a:pt x="135864" y="9864"/>
                    </a:lnTo>
                    <a:cubicBezTo>
                      <a:pt x="140364" y="3132"/>
                      <a:pt x="147960" y="0"/>
                      <a:pt x="155160" y="0"/>
                    </a:cubicBezTo>
                    <a:cubicBezTo>
                      <a:pt x="167724" y="0"/>
                      <a:pt x="178020" y="10332"/>
                      <a:pt x="178020" y="23328"/>
                    </a:cubicBezTo>
                    <a:cubicBezTo>
                      <a:pt x="178020" y="27828"/>
                      <a:pt x="176688" y="32292"/>
                      <a:pt x="173988" y="36324"/>
                    </a:cubicBezTo>
                    <a:lnTo>
                      <a:pt x="116568" y="117072"/>
                    </a:lnTo>
                    <a:lnTo>
                      <a:pt x="175320" y="200052"/>
                    </a:lnTo>
                    <a:cubicBezTo>
                      <a:pt x="178452" y="204084"/>
                      <a:pt x="179820" y="208584"/>
                      <a:pt x="179820" y="213048"/>
                    </a:cubicBezTo>
                    <a:cubicBezTo>
                      <a:pt x="179820" y="225612"/>
                      <a:pt x="169056" y="236376"/>
                      <a:pt x="156060" y="236376"/>
                    </a:cubicBezTo>
                    <a:cubicBezTo>
                      <a:pt x="148896" y="236376"/>
                      <a:pt x="141696" y="233244"/>
                      <a:pt x="137232" y="226512"/>
                    </a:cubicBezTo>
                    <a:lnTo>
                      <a:pt x="89712" y="15652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id="{4F9999BD-792E-C0B7-8647-BEBCD3A0438C}"/>
                  </a:ext>
                </a:extLst>
              </p:cNvPr>
              <p:cNvSpPr/>
              <p:nvPr/>
            </p:nvSpPr>
            <p:spPr>
              <a:xfrm>
                <a:off x="1722744" y="975312"/>
                <a:ext cx="179892" cy="236375"/>
              </a:xfrm>
              <a:custGeom>
                <a:avLst/>
                <a:gdLst>
                  <a:gd name="connsiteX0" fmla="*/ 179856 w 179892"/>
                  <a:gd name="connsiteY0" fmla="*/ 197352 h 236375"/>
                  <a:gd name="connsiteX1" fmla="*/ 160128 w 179892"/>
                  <a:gd name="connsiteY1" fmla="*/ 224712 h 236375"/>
                  <a:gd name="connsiteX2" fmla="*/ 87480 w 179892"/>
                  <a:gd name="connsiteY2" fmla="*/ 236376 h 236375"/>
                  <a:gd name="connsiteX3" fmla="*/ 23328 w 179892"/>
                  <a:gd name="connsiteY3" fmla="*/ 216648 h 236375"/>
                  <a:gd name="connsiteX4" fmla="*/ 0 w 179892"/>
                  <a:gd name="connsiteY4" fmla="*/ 163260 h 236375"/>
                  <a:gd name="connsiteX5" fmla="*/ 23328 w 179892"/>
                  <a:gd name="connsiteY5" fmla="*/ 111672 h 236375"/>
                  <a:gd name="connsiteX6" fmla="*/ 87480 w 179892"/>
                  <a:gd name="connsiteY6" fmla="*/ 91944 h 236375"/>
                  <a:gd name="connsiteX7" fmla="*/ 133668 w 179892"/>
                  <a:gd name="connsiteY7" fmla="*/ 91944 h 236375"/>
                  <a:gd name="connsiteX8" fmla="*/ 133668 w 179892"/>
                  <a:gd name="connsiteY8" fmla="*/ 76248 h 236375"/>
                  <a:gd name="connsiteX9" fmla="*/ 96444 w 179892"/>
                  <a:gd name="connsiteY9" fmla="*/ 42624 h 236375"/>
                  <a:gd name="connsiteX10" fmla="*/ 47988 w 179892"/>
                  <a:gd name="connsiteY10" fmla="*/ 54720 h 236375"/>
                  <a:gd name="connsiteX11" fmla="*/ 35424 w 179892"/>
                  <a:gd name="connsiteY11" fmla="*/ 58752 h 236375"/>
                  <a:gd name="connsiteX12" fmla="*/ 13428 w 179892"/>
                  <a:gd name="connsiteY12" fmla="*/ 38556 h 236375"/>
                  <a:gd name="connsiteX13" fmla="*/ 24660 w 179892"/>
                  <a:gd name="connsiteY13" fmla="*/ 17928 h 236375"/>
                  <a:gd name="connsiteX14" fmla="*/ 102276 w 179892"/>
                  <a:gd name="connsiteY14" fmla="*/ 0 h 236375"/>
                  <a:gd name="connsiteX15" fmla="*/ 179892 w 179892"/>
                  <a:gd name="connsiteY15" fmla="*/ 76248 h 236375"/>
                  <a:gd name="connsiteX16" fmla="*/ 179892 w 179892"/>
                  <a:gd name="connsiteY16" fmla="*/ 197352 h 236375"/>
                  <a:gd name="connsiteX17" fmla="*/ 133632 w 179892"/>
                  <a:gd name="connsiteY17" fmla="*/ 134532 h 236375"/>
                  <a:gd name="connsiteX18" fmla="*/ 87444 w 179892"/>
                  <a:gd name="connsiteY18" fmla="*/ 134532 h 236375"/>
                  <a:gd name="connsiteX19" fmla="*/ 46188 w 179892"/>
                  <a:gd name="connsiteY19" fmla="*/ 163224 h 236375"/>
                  <a:gd name="connsiteX20" fmla="*/ 87444 w 179892"/>
                  <a:gd name="connsiteY20" fmla="*/ 193716 h 236375"/>
                  <a:gd name="connsiteX21" fmla="*/ 133632 w 179892"/>
                  <a:gd name="connsiteY21" fmla="*/ 187884 h 236375"/>
                  <a:gd name="connsiteX22" fmla="*/ 133632 w 179892"/>
                  <a:gd name="connsiteY22" fmla="*/ 134532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9892" h="236375">
                    <a:moveTo>
                      <a:pt x="179856" y="197352"/>
                    </a:moveTo>
                    <a:cubicBezTo>
                      <a:pt x="179856" y="209916"/>
                      <a:pt x="171792" y="220680"/>
                      <a:pt x="160128" y="224712"/>
                    </a:cubicBezTo>
                    <a:cubicBezTo>
                      <a:pt x="138132" y="232344"/>
                      <a:pt x="112572" y="236376"/>
                      <a:pt x="87480" y="236376"/>
                    </a:cubicBezTo>
                    <a:cubicBezTo>
                      <a:pt x="60120" y="236376"/>
                      <a:pt x="38592" y="229644"/>
                      <a:pt x="23328" y="216648"/>
                    </a:cubicBezTo>
                    <a:cubicBezTo>
                      <a:pt x="8064" y="203652"/>
                      <a:pt x="0" y="185256"/>
                      <a:pt x="0" y="163260"/>
                    </a:cubicBezTo>
                    <a:cubicBezTo>
                      <a:pt x="0" y="141264"/>
                      <a:pt x="8064" y="124236"/>
                      <a:pt x="23328" y="111672"/>
                    </a:cubicBezTo>
                    <a:cubicBezTo>
                      <a:pt x="38592" y="98676"/>
                      <a:pt x="60120" y="91944"/>
                      <a:pt x="87480" y="91944"/>
                    </a:cubicBezTo>
                    <a:lnTo>
                      <a:pt x="133668" y="91944"/>
                    </a:lnTo>
                    <a:lnTo>
                      <a:pt x="133668" y="76248"/>
                    </a:lnTo>
                    <a:cubicBezTo>
                      <a:pt x="133668" y="57420"/>
                      <a:pt x="119772" y="42624"/>
                      <a:pt x="96444" y="42624"/>
                    </a:cubicBezTo>
                    <a:cubicBezTo>
                      <a:pt x="75348" y="42624"/>
                      <a:pt x="63684" y="45324"/>
                      <a:pt x="47988" y="54720"/>
                    </a:cubicBezTo>
                    <a:cubicBezTo>
                      <a:pt x="44388" y="56952"/>
                      <a:pt x="39456" y="58752"/>
                      <a:pt x="35424" y="58752"/>
                    </a:cubicBezTo>
                    <a:cubicBezTo>
                      <a:pt x="23328" y="58752"/>
                      <a:pt x="13428" y="49788"/>
                      <a:pt x="13428" y="38556"/>
                    </a:cubicBezTo>
                    <a:cubicBezTo>
                      <a:pt x="13428" y="30492"/>
                      <a:pt x="17028" y="22392"/>
                      <a:pt x="24660" y="17928"/>
                    </a:cubicBezTo>
                    <a:cubicBezTo>
                      <a:pt x="48888" y="4032"/>
                      <a:pt x="69948" y="0"/>
                      <a:pt x="102276" y="0"/>
                    </a:cubicBezTo>
                    <a:cubicBezTo>
                      <a:pt x="152496" y="0"/>
                      <a:pt x="179892" y="36324"/>
                      <a:pt x="179892" y="76248"/>
                    </a:cubicBezTo>
                    <a:lnTo>
                      <a:pt x="179892" y="197352"/>
                    </a:lnTo>
                    <a:close/>
                    <a:moveTo>
                      <a:pt x="133632" y="134532"/>
                    </a:moveTo>
                    <a:lnTo>
                      <a:pt x="87444" y="134532"/>
                    </a:lnTo>
                    <a:cubicBezTo>
                      <a:pt x="48420" y="134532"/>
                      <a:pt x="46188" y="155628"/>
                      <a:pt x="46188" y="163224"/>
                    </a:cubicBezTo>
                    <a:cubicBezTo>
                      <a:pt x="46188" y="171288"/>
                      <a:pt x="48420" y="193716"/>
                      <a:pt x="87444" y="193716"/>
                    </a:cubicBezTo>
                    <a:cubicBezTo>
                      <a:pt x="102708" y="193716"/>
                      <a:pt x="119304" y="191484"/>
                      <a:pt x="133632" y="187884"/>
                    </a:cubicBezTo>
                    <a:lnTo>
                      <a:pt x="133632" y="134532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FCB6965B-A98B-4914-506D-33C76AE4E0F1}"/>
                  </a:ext>
                </a:extLst>
              </p:cNvPr>
              <p:cNvSpPr/>
              <p:nvPr/>
            </p:nvSpPr>
            <p:spPr>
              <a:xfrm>
                <a:off x="1954043" y="975312"/>
                <a:ext cx="179892" cy="236375"/>
              </a:xfrm>
              <a:custGeom>
                <a:avLst/>
                <a:gdLst>
                  <a:gd name="connsiteX0" fmla="*/ 133668 w 179892"/>
                  <a:gd name="connsiteY0" fmla="*/ 86112 h 236375"/>
                  <a:gd name="connsiteX1" fmla="*/ 89712 w 179892"/>
                  <a:gd name="connsiteY1" fmla="*/ 42588 h 236375"/>
                  <a:gd name="connsiteX2" fmla="*/ 46188 w 179892"/>
                  <a:gd name="connsiteY2" fmla="*/ 48420 h 236375"/>
                  <a:gd name="connsiteX3" fmla="*/ 46188 w 179892"/>
                  <a:gd name="connsiteY3" fmla="*/ 213048 h 236375"/>
                  <a:gd name="connsiteX4" fmla="*/ 23328 w 179892"/>
                  <a:gd name="connsiteY4" fmla="*/ 236376 h 236375"/>
                  <a:gd name="connsiteX5" fmla="*/ 0 w 179892"/>
                  <a:gd name="connsiteY5" fmla="*/ 213048 h 236375"/>
                  <a:gd name="connsiteX6" fmla="*/ 0 w 179892"/>
                  <a:gd name="connsiteY6" fmla="*/ 39024 h 236375"/>
                  <a:gd name="connsiteX7" fmla="*/ 19728 w 179892"/>
                  <a:gd name="connsiteY7" fmla="*/ 11664 h 236375"/>
                  <a:gd name="connsiteX8" fmla="*/ 89712 w 179892"/>
                  <a:gd name="connsiteY8" fmla="*/ 0 h 236375"/>
                  <a:gd name="connsiteX9" fmla="*/ 154764 w 179892"/>
                  <a:gd name="connsiteY9" fmla="*/ 25128 h 236375"/>
                  <a:gd name="connsiteX10" fmla="*/ 179892 w 179892"/>
                  <a:gd name="connsiteY10" fmla="*/ 89712 h 236375"/>
                  <a:gd name="connsiteX11" fmla="*/ 179892 w 179892"/>
                  <a:gd name="connsiteY11" fmla="*/ 213048 h 236375"/>
                  <a:gd name="connsiteX12" fmla="*/ 156564 w 179892"/>
                  <a:gd name="connsiteY12" fmla="*/ 236376 h 236375"/>
                  <a:gd name="connsiteX13" fmla="*/ 133704 w 179892"/>
                  <a:gd name="connsiteY13" fmla="*/ 213048 h 236375"/>
                  <a:gd name="connsiteX14" fmla="*/ 133704 w 179892"/>
                  <a:gd name="connsiteY14" fmla="*/ 86112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9892" h="236375">
                    <a:moveTo>
                      <a:pt x="133668" y="86112"/>
                    </a:moveTo>
                    <a:cubicBezTo>
                      <a:pt x="133668" y="58752"/>
                      <a:pt x="117504" y="42588"/>
                      <a:pt x="89712" y="42588"/>
                    </a:cubicBezTo>
                    <a:cubicBezTo>
                      <a:pt x="74916" y="42588"/>
                      <a:pt x="60120" y="44820"/>
                      <a:pt x="46188" y="48420"/>
                    </a:cubicBezTo>
                    <a:lnTo>
                      <a:pt x="46188" y="213048"/>
                    </a:lnTo>
                    <a:cubicBezTo>
                      <a:pt x="46188" y="226044"/>
                      <a:pt x="35856" y="236376"/>
                      <a:pt x="23328" y="236376"/>
                    </a:cubicBezTo>
                    <a:cubicBezTo>
                      <a:pt x="10332" y="236376"/>
                      <a:pt x="0" y="226044"/>
                      <a:pt x="0" y="213048"/>
                    </a:cubicBezTo>
                    <a:lnTo>
                      <a:pt x="0" y="39024"/>
                    </a:lnTo>
                    <a:cubicBezTo>
                      <a:pt x="0" y="26460"/>
                      <a:pt x="7632" y="15696"/>
                      <a:pt x="19728" y="11664"/>
                    </a:cubicBezTo>
                    <a:cubicBezTo>
                      <a:pt x="41724" y="4032"/>
                      <a:pt x="65484" y="0"/>
                      <a:pt x="89712" y="0"/>
                    </a:cubicBezTo>
                    <a:cubicBezTo>
                      <a:pt x="116172" y="0"/>
                      <a:pt x="138600" y="8532"/>
                      <a:pt x="154764" y="25128"/>
                    </a:cubicBezTo>
                    <a:cubicBezTo>
                      <a:pt x="170928" y="41292"/>
                      <a:pt x="179892" y="63684"/>
                      <a:pt x="179892" y="89712"/>
                    </a:cubicBezTo>
                    <a:lnTo>
                      <a:pt x="179892" y="213048"/>
                    </a:lnTo>
                    <a:cubicBezTo>
                      <a:pt x="179892" y="226044"/>
                      <a:pt x="169560" y="236376"/>
                      <a:pt x="156564" y="236376"/>
                    </a:cubicBezTo>
                    <a:cubicBezTo>
                      <a:pt x="143568" y="236376"/>
                      <a:pt x="133704" y="226044"/>
                      <a:pt x="133704" y="213048"/>
                    </a:cubicBezTo>
                    <a:lnTo>
                      <a:pt x="133704" y="86112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EBFBB3F2-B287-C31A-4435-31832BA28F91}"/>
                  </a:ext>
                </a:extLst>
              </p:cNvPr>
              <p:cNvSpPr/>
              <p:nvPr/>
            </p:nvSpPr>
            <p:spPr>
              <a:xfrm>
                <a:off x="2173752" y="975312"/>
                <a:ext cx="158327" cy="236411"/>
              </a:xfrm>
              <a:custGeom>
                <a:avLst/>
                <a:gdLst>
                  <a:gd name="connsiteX0" fmla="*/ 45288 w 158327"/>
                  <a:gd name="connsiteY0" fmla="*/ 129168 h 236411"/>
                  <a:gd name="connsiteX1" fmla="*/ 2232 w 158327"/>
                  <a:gd name="connsiteY1" fmla="*/ 67716 h 236411"/>
                  <a:gd name="connsiteX2" fmla="*/ 79848 w 158327"/>
                  <a:gd name="connsiteY2" fmla="*/ 0 h 236411"/>
                  <a:gd name="connsiteX3" fmla="*/ 140832 w 158327"/>
                  <a:gd name="connsiteY3" fmla="*/ 11196 h 236411"/>
                  <a:gd name="connsiteX4" fmla="*/ 155628 w 158327"/>
                  <a:gd name="connsiteY4" fmla="*/ 32292 h 236411"/>
                  <a:gd name="connsiteX5" fmla="*/ 134100 w 158327"/>
                  <a:gd name="connsiteY5" fmla="*/ 53820 h 236411"/>
                  <a:gd name="connsiteX6" fmla="*/ 123336 w 158327"/>
                  <a:gd name="connsiteY6" fmla="*/ 51588 h 236411"/>
                  <a:gd name="connsiteX7" fmla="*/ 78912 w 158327"/>
                  <a:gd name="connsiteY7" fmla="*/ 42624 h 236411"/>
                  <a:gd name="connsiteX8" fmla="*/ 48420 w 158327"/>
                  <a:gd name="connsiteY8" fmla="*/ 66852 h 236411"/>
                  <a:gd name="connsiteX9" fmla="*/ 66816 w 158327"/>
                  <a:gd name="connsiteY9" fmla="*/ 88848 h 236411"/>
                  <a:gd name="connsiteX10" fmla="*/ 110772 w 158327"/>
                  <a:gd name="connsiteY10" fmla="*/ 103212 h 236411"/>
                  <a:gd name="connsiteX11" fmla="*/ 158328 w 158327"/>
                  <a:gd name="connsiteY11" fmla="*/ 165996 h 236411"/>
                  <a:gd name="connsiteX12" fmla="*/ 78480 w 158327"/>
                  <a:gd name="connsiteY12" fmla="*/ 236412 h 236411"/>
                  <a:gd name="connsiteX13" fmla="*/ 13896 w 158327"/>
                  <a:gd name="connsiteY13" fmla="*/ 223848 h 236411"/>
                  <a:gd name="connsiteX14" fmla="*/ 0 w 158327"/>
                  <a:gd name="connsiteY14" fmla="*/ 203220 h 236411"/>
                  <a:gd name="connsiteX15" fmla="*/ 22428 w 158327"/>
                  <a:gd name="connsiteY15" fmla="*/ 180792 h 236411"/>
                  <a:gd name="connsiteX16" fmla="*/ 32760 w 158327"/>
                  <a:gd name="connsiteY16" fmla="*/ 183492 h 236411"/>
                  <a:gd name="connsiteX17" fmla="*/ 79416 w 158327"/>
                  <a:gd name="connsiteY17" fmla="*/ 193824 h 236411"/>
                  <a:gd name="connsiteX18" fmla="*/ 112176 w 158327"/>
                  <a:gd name="connsiteY18" fmla="*/ 170496 h 236411"/>
                  <a:gd name="connsiteX19" fmla="*/ 82116 w 158327"/>
                  <a:gd name="connsiteY19" fmla="*/ 142668 h 236411"/>
                  <a:gd name="connsiteX20" fmla="*/ 45288 w 158327"/>
                  <a:gd name="connsiteY20" fmla="*/ 129168 h 23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8327" h="236411">
                    <a:moveTo>
                      <a:pt x="45288" y="129168"/>
                    </a:moveTo>
                    <a:cubicBezTo>
                      <a:pt x="21060" y="120204"/>
                      <a:pt x="2232" y="101376"/>
                      <a:pt x="2232" y="67716"/>
                    </a:cubicBezTo>
                    <a:cubicBezTo>
                      <a:pt x="2232" y="28260"/>
                      <a:pt x="34992" y="0"/>
                      <a:pt x="79848" y="0"/>
                    </a:cubicBezTo>
                    <a:cubicBezTo>
                      <a:pt x="110340" y="0"/>
                      <a:pt x="126036" y="4500"/>
                      <a:pt x="140832" y="11196"/>
                    </a:cubicBezTo>
                    <a:cubicBezTo>
                      <a:pt x="149796" y="14796"/>
                      <a:pt x="155628" y="22860"/>
                      <a:pt x="155628" y="32292"/>
                    </a:cubicBezTo>
                    <a:cubicBezTo>
                      <a:pt x="155628" y="43956"/>
                      <a:pt x="146196" y="53820"/>
                      <a:pt x="134100" y="53820"/>
                    </a:cubicBezTo>
                    <a:cubicBezTo>
                      <a:pt x="130968" y="53820"/>
                      <a:pt x="126468" y="52920"/>
                      <a:pt x="123336" y="51588"/>
                    </a:cubicBezTo>
                    <a:cubicBezTo>
                      <a:pt x="112104" y="46188"/>
                      <a:pt x="93744" y="42624"/>
                      <a:pt x="78912" y="42624"/>
                    </a:cubicBezTo>
                    <a:cubicBezTo>
                      <a:pt x="60516" y="42624"/>
                      <a:pt x="48420" y="51588"/>
                      <a:pt x="48420" y="66852"/>
                    </a:cubicBezTo>
                    <a:cubicBezTo>
                      <a:pt x="48420" y="78516"/>
                      <a:pt x="57384" y="85680"/>
                      <a:pt x="66816" y="88848"/>
                    </a:cubicBezTo>
                    <a:lnTo>
                      <a:pt x="110772" y="103212"/>
                    </a:lnTo>
                    <a:cubicBezTo>
                      <a:pt x="140364" y="113076"/>
                      <a:pt x="158328" y="133272"/>
                      <a:pt x="158328" y="165996"/>
                    </a:cubicBezTo>
                    <a:cubicBezTo>
                      <a:pt x="158328" y="205452"/>
                      <a:pt x="126468" y="236412"/>
                      <a:pt x="78480" y="236412"/>
                    </a:cubicBezTo>
                    <a:cubicBezTo>
                      <a:pt x="52020" y="236412"/>
                      <a:pt x="30492" y="231480"/>
                      <a:pt x="13896" y="223848"/>
                    </a:cubicBezTo>
                    <a:cubicBezTo>
                      <a:pt x="5364" y="219816"/>
                      <a:pt x="0" y="212184"/>
                      <a:pt x="0" y="203220"/>
                    </a:cubicBezTo>
                    <a:cubicBezTo>
                      <a:pt x="0" y="191556"/>
                      <a:pt x="9864" y="180792"/>
                      <a:pt x="22428" y="180792"/>
                    </a:cubicBezTo>
                    <a:cubicBezTo>
                      <a:pt x="25560" y="180792"/>
                      <a:pt x="29592" y="182124"/>
                      <a:pt x="32760" y="183492"/>
                    </a:cubicBezTo>
                    <a:cubicBezTo>
                      <a:pt x="44856" y="189756"/>
                      <a:pt x="59688" y="193824"/>
                      <a:pt x="79416" y="193824"/>
                    </a:cubicBezTo>
                    <a:cubicBezTo>
                      <a:pt x="100944" y="193824"/>
                      <a:pt x="112176" y="185760"/>
                      <a:pt x="112176" y="170496"/>
                    </a:cubicBezTo>
                    <a:cubicBezTo>
                      <a:pt x="112176" y="153900"/>
                      <a:pt x="98712" y="148500"/>
                      <a:pt x="82116" y="142668"/>
                    </a:cubicBezTo>
                    <a:lnTo>
                      <a:pt x="45288" y="12916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C799B637-A9D0-D29F-DC80-9FBE199EC7FD}"/>
                </a:ext>
              </a:extLst>
            </p:cNvPr>
            <p:cNvSpPr/>
            <p:nvPr/>
          </p:nvSpPr>
          <p:spPr>
            <a:xfrm>
              <a:off x="10325399" y="435801"/>
              <a:ext cx="756949" cy="506392"/>
            </a:xfrm>
            <a:custGeom>
              <a:avLst/>
              <a:gdLst>
                <a:gd name="connsiteX0" fmla="*/ 708912 w 720578"/>
                <a:gd name="connsiteY0" fmla="*/ 9864 h 482707"/>
                <a:gd name="connsiteX1" fmla="*/ 648180 w 720578"/>
                <a:gd name="connsiteY1" fmla="*/ 0 h 482707"/>
                <a:gd name="connsiteX2" fmla="*/ 535392 w 720578"/>
                <a:gd name="connsiteY2" fmla="*/ 56772 h 482707"/>
                <a:gd name="connsiteX3" fmla="*/ 503208 w 720578"/>
                <a:gd name="connsiteY3" fmla="*/ 129996 h 482707"/>
                <a:gd name="connsiteX4" fmla="*/ 493956 w 720578"/>
                <a:gd name="connsiteY4" fmla="*/ 224028 h 482707"/>
                <a:gd name="connsiteX5" fmla="*/ 466452 w 720578"/>
                <a:gd name="connsiteY5" fmla="*/ 424224 h 482707"/>
                <a:gd name="connsiteX6" fmla="*/ 435708 w 720578"/>
                <a:gd name="connsiteY6" fmla="*/ 390024 h 482707"/>
                <a:gd name="connsiteX7" fmla="*/ 406836 w 720578"/>
                <a:gd name="connsiteY7" fmla="*/ 283500 h 482707"/>
                <a:gd name="connsiteX8" fmla="*/ 368568 w 720578"/>
                <a:gd name="connsiteY8" fmla="*/ 118260 h 482707"/>
                <a:gd name="connsiteX9" fmla="*/ 343260 w 720578"/>
                <a:gd name="connsiteY9" fmla="*/ 56124 h 482707"/>
                <a:gd name="connsiteX10" fmla="*/ 262440 w 720578"/>
                <a:gd name="connsiteY10" fmla="*/ 8784 h 482707"/>
                <a:gd name="connsiteX11" fmla="*/ 199620 w 720578"/>
                <a:gd name="connsiteY11" fmla="*/ 37188 h 482707"/>
                <a:gd name="connsiteX12" fmla="*/ 158580 w 720578"/>
                <a:gd name="connsiteY12" fmla="*/ 123048 h 482707"/>
                <a:gd name="connsiteX13" fmla="*/ 151308 w 720578"/>
                <a:gd name="connsiteY13" fmla="*/ 177696 h 482707"/>
                <a:gd name="connsiteX14" fmla="*/ 133776 w 720578"/>
                <a:gd name="connsiteY14" fmla="*/ 314064 h 482707"/>
                <a:gd name="connsiteX15" fmla="*/ 76572 w 720578"/>
                <a:gd name="connsiteY15" fmla="*/ 416988 h 482707"/>
                <a:gd name="connsiteX16" fmla="*/ 57600 w 720578"/>
                <a:gd name="connsiteY16" fmla="*/ 419508 h 482707"/>
                <a:gd name="connsiteX17" fmla="*/ 31284 w 720578"/>
                <a:gd name="connsiteY17" fmla="*/ 415260 h 482707"/>
                <a:gd name="connsiteX18" fmla="*/ 23256 w 720578"/>
                <a:gd name="connsiteY18" fmla="*/ 413460 h 482707"/>
                <a:gd name="connsiteX19" fmla="*/ 17568 w 720578"/>
                <a:gd name="connsiteY19" fmla="*/ 414612 h 482707"/>
                <a:gd name="connsiteX20" fmla="*/ 9900 w 720578"/>
                <a:gd name="connsiteY20" fmla="*/ 420876 h 482707"/>
                <a:gd name="connsiteX21" fmla="*/ 0 w 720578"/>
                <a:gd name="connsiteY21" fmla="*/ 454500 h 482707"/>
                <a:gd name="connsiteX22" fmla="*/ 8280 w 720578"/>
                <a:gd name="connsiteY22" fmla="*/ 469188 h 482707"/>
                <a:gd name="connsiteX23" fmla="*/ 41076 w 720578"/>
                <a:gd name="connsiteY23" fmla="*/ 477972 h 482707"/>
                <a:gd name="connsiteX24" fmla="*/ 144648 w 720578"/>
                <a:gd name="connsiteY24" fmla="*/ 443412 h 482707"/>
                <a:gd name="connsiteX25" fmla="*/ 180180 w 720578"/>
                <a:gd name="connsiteY25" fmla="*/ 379908 h 482707"/>
                <a:gd name="connsiteX26" fmla="*/ 193680 w 720578"/>
                <a:gd name="connsiteY26" fmla="*/ 309204 h 482707"/>
                <a:gd name="connsiteX27" fmla="*/ 213408 w 720578"/>
                <a:gd name="connsiteY27" fmla="*/ 147420 h 482707"/>
                <a:gd name="connsiteX28" fmla="*/ 230400 w 720578"/>
                <a:gd name="connsiteY28" fmla="*/ 92268 h 482707"/>
                <a:gd name="connsiteX29" fmla="*/ 264204 w 720578"/>
                <a:gd name="connsiteY29" fmla="*/ 66636 h 482707"/>
                <a:gd name="connsiteX30" fmla="*/ 281304 w 720578"/>
                <a:gd name="connsiteY30" fmla="*/ 72288 h 482707"/>
                <a:gd name="connsiteX31" fmla="*/ 309384 w 720578"/>
                <a:gd name="connsiteY31" fmla="*/ 123048 h 482707"/>
                <a:gd name="connsiteX32" fmla="*/ 348120 w 720578"/>
                <a:gd name="connsiteY32" fmla="*/ 286236 h 482707"/>
                <a:gd name="connsiteX33" fmla="*/ 430920 w 720578"/>
                <a:gd name="connsiteY33" fmla="*/ 473580 h 482707"/>
                <a:gd name="connsiteX34" fmla="*/ 511380 w 720578"/>
                <a:gd name="connsiteY34" fmla="*/ 467604 h 482707"/>
                <a:gd name="connsiteX35" fmla="*/ 548460 w 720578"/>
                <a:gd name="connsiteY35" fmla="*/ 357048 h 482707"/>
                <a:gd name="connsiteX36" fmla="*/ 551088 w 720578"/>
                <a:gd name="connsiteY36" fmla="*/ 286596 h 482707"/>
                <a:gd name="connsiteX37" fmla="*/ 584748 w 720578"/>
                <a:gd name="connsiteY37" fmla="*/ 89280 h 482707"/>
                <a:gd name="connsiteX38" fmla="*/ 692748 w 720578"/>
                <a:gd name="connsiteY38" fmla="*/ 65628 h 482707"/>
                <a:gd name="connsiteX39" fmla="*/ 699732 w 720578"/>
                <a:gd name="connsiteY39" fmla="*/ 66816 h 482707"/>
                <a:gd name="connsiteX40" fmla="*/ 718200 w 720578"/>
                <a:gd name="connsiteY40" fmla="*/ 44496 h 482707"/>
                <a:gd name="connsiteX41" fmla="*/ 708912 w 720578"/>
                <a:gd name="connsiteY41" fmla="*/ 9864 h 4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20578" h="482707">
                  <a:moveTo>
                    <a:pt x="708912" y="9864"/>
                  </a:moveTo>
                  <a:cubicBezTo>
                    <a:pt x="708912" y="9864"/>
                    <a:pt x="683100" y="0"/>
                    <a:pt x="648180" y="0"/>
                  </a:cubicBezTo>
                  <a:cubicBezTo>
                    <a:pt x="584892" y="0"/>
                    <a:pt x="551556" y="34560"/>
                    <a:pt x="535392" y="56772"/>
                  </a:cubicBezTo>
                  <a:cubicBezTo>
                    <a:pt x="520092" y="77796"/>
                    <a:pt x="510480" y="99684"/>
                    <a:pt x="503208" y="129996"/>
                  </a:cubicBezTo>
                  <a:cubicBezTo>
                    <a:pt x="496260" y="158940"/>
                    <a:pt x="495144" y="195156"/>
                    <a:pt x="493956" y="224028"/>
                  </a:cubicBezTo>
                  <a:cubicBezTo>
                    <a:pt x="490932" y="296568"/>
                    <a:pt x="497736" y="424224"/>
                    <a:pt x="466452" y="424224"/>
                  </a:cubicBezTo>
                  <a:cubicBezTo>
                    <a:pt x="450396" y="424224"/>
                    <a:pt x="439416" y="399492"/>
                    <a:pt x="435708" y="390024"/>
                  </a:cubicBezTo>
                  <a:cubicBezTo>
                    <a:pt x="434196" y="386172"/>
                    <a:pt x="421956" y="350676"/>
                    <a:pt x="406836" y="283500"/>
                  </a:cubicBezTo>
                  <a:cubicBezTo>
                    <a:pt x="397404" y="241668"/>
                    <a:pt x="375084" y="140904"/>
                    <a:pt x="368568" y="118260"/>
                  </a:cubicBezTo>
                  <a:cubicBezTo>
                    <a:pt x="365580" y="107820"/>
                    <a:pt x="357984" y="80136"/>
                    <a:pt x="343260" y="56124"/>
                  </a:cubicBezTo>
                  <a:cubicBezTo>
                    <a:pt x="323964" y="24660"/>
                    <a:pt x="291024" y="8784"/>
                    <a:pt x="262440" y="8784"/>
                  </a:cubicBezTo>
                  <a:cubicBezTo>
                    <a:pt x="234684" y="8784"/>
                    <a:pt x="209052" y="27900"/>
                    <a:pt x="199620" y="37188"/>
                  </a:cubicBezTo>
                  <a:cubicBezTo>
                    <a:pt x="170964" y="65448"/>
                    <a:pt x="161604" y="106668"/>
                    <a:pt x="158580" y="123048"/>
                  </a:cubicBezTo>
                  <a:cubicBezTo>
                    <a:pt x="155340" y="140724"/>
                    <a:pt x="151308" y="177696"/>
                    <a:pt x="151308" y="177696"/>
                  </a:cubicBezTo>
                  <a:cubicBezTo>
                    <a:pt x="145548" y="221724"/>
                    <a:pt x="135936" y="298044"/>
                    <a:pt x="133776" y="314064"/>
                  </a:cubicBezTo>
                  <a:cubicBezTo>
                    <a:pt x="122544" y="396396"/>
                    <a:pt x="99144" y="409644"/>
                    <a:pt x="76572" y="416988"/>
                  </a:cubicBezTo>
                  <a:cubicBezTo>
                    <a:pt x="71280" y="418716"/>
                    <a:pt x="61092" y="419508"/>
                    <a:pt x="57600" y="419508"/>
                  </a:cubicBezTo>
                  <a:cubicBezTo>
                    <a:pt x="42912" y="419508"/>
                    <a:pt x="31284" y="415260"/>
                    <a:pt x="31284" y="415260"/>
                  </a:cubicBezTo>
                  <a:cubicBezTo>
                    <a:pt x="29700" y="414612"/>
                    <a:pt x="26712" y="413460"/>
                    <a:pt x="23256" y="413460"/>
                  </a:cubicBezTo>
                  <a:cubicBezTo>
                    <a:pt x="21240" y="413460"/>
                    <a:pt x="19332" y="413856"/>
                    <a:pt x="17568" y="414612"/>
                  </a:cubicBezTo>
                  <a:cubicBezTo>
                    <a:pt x="12816" y="416700"/>
                    <a:pt x="10656" y="419544"/>
                    <a:pt x="9900" y="420876"/>
                  </a:cubicBezTo>
                  <a:cubicBezTo>
                    <a:pt x="720" y="435024"/>
                    <a:pt x="0" y="450180"/>
                    <a:pt x="0" y="454500"/>
                  </a:cubicBezTo>
                  <a:cubicBezTo>
                    <a:pt x="0" y="464868"/>
                    <a:pt x="6336" y="468360"/>
                    <a:pt x="8280" y="469188"/>
                  </a:cubicBezTo>
                  <a:cubicBezTo>
                    <a:pt x="8820" y="469440"/>
                    <a:pt x="21852" y="474984"/>
                    <a:pt x="41076" y="477972"/>
                  </a:cubicBezTo>
                  <a:cubicBezTo>
                    <a:pt x="98784" y="486900"/>
                    <a:pt x="134892" y="452952"/>
                    <a:pt x="144648" y="443412"/>
                  </a:cubicBezTo>
                  <a:cubicBezTo>
                    <a:pt x="153864" y="434448"/>
                    <a:pt x="169740" y="415980"/>
                    <a:pt x="180180" y="379908"/>
                  </a:cubicBezTo>
                  <a:cubicBezTo>
                    <a:pt x="186840" y="356868"/>
                    <a:pt x="190728" y="334296"/>
                    <a:pt x="193680" y="309204"/>
                  </a:cubicBezTo>
                  <a:cubicBezTo>
                    <a:pt x="195912" y="290268"/>
                    <a:pt x="210420" y="164988"/>
                    <a:pt x="213408" y="147420"/>
                  </a:cubicBezTo>
                  <a:cubicBezTo>
                    <a:pt x="216540" y="128952"/>
                    <a:pt x="221292" y="109800"/>
                    <a:pt x="230400" y="92268"/>
                  </a:cubicBezTo>
                  <a:cubicBezTo>
                    <a:pt x="236844" y="79884"/>
                    <a:pt x="247896" y="66636"/>
                    <a:pt x="264204" y="66636"/>
                  </a:cubicBezTo>
                  <a:cubicBezTo>
                    <a:pt x="270468" y="66636"/>
                    <a:pt x="276228" y="68544"/>
                    <a:pt x="281304" y="72288"/>
                  </a:cubicBezTo>
                  <a:cubicBezTo>
                    <a:pt x="296928" y="83880"/>
                    <a:pt x="306252" y="111240"/>
                    <a:pt x="309384" y="123048"/>
                  </a:cubicBezTo>
                  <a:cubicBezTo>
                    <a:pt x="313560" y="138924"/>
                    <a:pt x="343404" y="264420"/>
                    <a:pt x="348120" y="286236"/>
                  </a:cubicBezTo>
                  <a:cubicBezTo>
                    <a:pt x="379908" y="433332"/>
                    <a:pt x="401328" y="458856"/>
                    <a:pt x="430920" y="473580"/>
                  </a:cubicBezTo>
                  <a:cubicBezTo>
                    <a:pt x="447876" y="482004"/>
                    <a:pt x="481176" y="491400"/>
                    <a:pt x="511380" y="467604"/>
                  </a:cubicBezTo>
                  <a:cubicBezTo>
                    <a:pt x="545292" y="440856"/>
                    <a:pt x="546156" y="388692"/>
                    <a:pt x="548460" y="357048"/>
                  </a:cubicBezTo>
                  <a:cubicBezTo>
                    <a:pt x="550836" y="324432"/>
                    <a:pt x="550908" y="298296"/>
                    <a:pt x="551088" y="286596"/>
                  </a:cubicBezTo>
                  <a:cubicBezTo>
                    <a:pt x="552708" y="170100"/>
                    <a:pt x="553644" y="134208"/>
                    <a:pt x="584748" y="89280"/>
                  </a:cubicBezTo>
                  <a:cubicBezTo>
                    <a:pt x="601488" y="65088"/>
                    <a:pt x="635832" y="48024"/>
                    <a:pt x="692748" y="65628"/>
                  </a:cubicBezTo>
                  <a:cubicBezTo>
                    <a:pt x="694116" y="66060"/>
                    <a:pt x="697212" y="66816"/>
                    <a:pt x="699732" y="66816"/>
                  </a:cubicBezTo>
                  <a:cubicBezTo>
                    <a:pt x="710784" y="66816"/>
                    <a:pt x="715356" y="55620"/>
                    <a:pt x="718200" y="44496"/>
                  </a:cubicBezTo>
                  <a:cubicBezTo>
                    <a:pt x="720144" y="36900"/>
                    <a:pt x="725472" y="15228"/>
                    <a:pt x="708912" y="9864"/>
                  </a:cubicBezTo>
                  <a:close/>
                </a:path>
              </a:pathLst>
            </a:custGeom>
            <a:solidFill>
              <a:schemeClr val="tx2"/>
            </a:solidFill>
            <a:ln w="3596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2B4C67CD-A3C0-FFBF-F987-2D17AD71EED6}"/>
              </a:ext>
            </a:extLst>
          </p:cNvPr>
          <p:cNvGrpSpPr/>
          <p:nvPr userDrawn="1"/>
        </p:nvGrpSpPr>
        <p:grpSpPr>
          <a:xfrm>
            <a:off x="10914907" y="215659"/>
            <a:ext cx="872717" cy="258183"/>
            <a:chOff x="10325399" y="435801"/>
            <a:chExt cx="1716409" cy="507779"/>
          </a:xfrm>
        </p:grpSpPr>
        <p:grpSp>
          <p:nvGrpSpPr>
            <p:cNvPr id="15" name="Graphique 1">
              <a:extLst>
                <a:ext uri="{FF2B5EF4-FFF2-40B4-BE49-F238E27FC236}">
                  <a16:creationId xmlns:a16="http://schemas.microsoft.com/office/drawing/2014/main" id="{942026DE-B2BF-2B93-0FA9-D9D935D2D155}"/>
                </a:ext>
              </a:extLst>
            </p:cNvPr>
            <p:cNvGrpSpPr/>
            <p:nvPr userDrawn="1"/>
          </p:nvGrpSpPr>
          <p:grpSpPr>
            <a:xfrm>
              <a:off x="10970827" y="695569"/>
              <a:ext cx="1070981" cy="248011"/>
              <a:chOff x="1312560" y="975312"/>
              <a:chExt cx="1019519" cy="236411"/>
            </a:xfrm>
            <a:solidFill>
              <a:schemeClr val="tx1"/>
            </a:solidFill>
          </p:grpSpPr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C498C2E8-766A-241D-8CA3-7091191F2412}"/>
                  </a:ext>
                </a:extLst>
              </p:cNvPr>
              <p:cNvSpPr/>
              <p:nvPr userDrawn="1"/>
            </p:nvSpPr>
            <p:spPr>
              <a:xfrm>
                <a:off x="1312560" y="975312"/>
                <a:ext cx="179892" cy="236411"/>
              </a:xfrm>
              <a:custGeom>
                <a:avLst/>
                <a:gdLst>
                  <a:gd name="connsiteX0" fmla="*/ 46188 w 179892"/>
                  <a:gd name="connsiteY0" fmla="*/ 139932 h 236411"/>
                  <a:gd name="connsiteX1" fmla="*/ 55152 w 179892"/>
                  <a:gd name="connsiteY1" fmla="*/ 178488 h 236411"/>
                  <a:gd name="connsiteX2" fmla="*/ 89676 w 179892"/>
                  <a:gd name="connsiteY2" fmla="*/ 193752 h 236411"/>
                  <a:gd name="connsiteX3" fmla="*/ 138132 w 179892"/>
                  <a:gd name="connsiteY3" fmla="*/ 182088 h 236411"/>
                  <a:gd name="connsiteX4" fmla="*/ 147564 w 179892"/>
                  <a:gd name="connsiteY4" fmla="*/ 179856 h 236411"/>
                  <a:gd name="connsiteX5" fmla="*/ 169560 w 179892"/>
                  <a:gd name="connsiteY5" fmla="*/ 200952 h 236411"/>
                  <a:gd name="connsiteX6" fmla="*/ 157896 w 179892"/>
                  <a:gd name="connsiteY6" fmla="*/ 221148 h 236411"/>
                  <a:gd name="connsiteX7" fmla="*/ 89712 w 179892"/>
                  <a:gd name="connsiteY7" fmla="*/ 236412 h 236411"/>
                  <a:gd name="connsiteX8" fmla="*/ 24660 w 179892"/>
                  <a:gd name="connsiteY8" fmla="*/ 211284 h 236411"/>
                  <a:gd name="connsiteX9" fmla="*/ 0 w 179892"/>
                  <a:gd name="connsiteY9" fmla="*/ 146232 h 236411"/>
                  <a:gd name="connsiteX10" fmla="*/ 0 w 179892"/>
                  <a:gd name="connsiteY10" fmla="*/ 89712 h 236411"/>
                  <a:gd name="connsiteX11" fmla="*/ 24660 w 179892"/>
                  <a:gd name="connsiteY11" fmla="*/ 25128 h 236411"/>
                  <a:gd name="connsiteX12" fmla="*/ 89712 w 179892"/>
                  <a:gd name="connsiteY12" fmla="*/ 0 h 236411"/>
                  <a:gd name="connsiteX13" fmla="*/ 154764 w 179892"/>
                  <a:gd name="connsiteY13" fmla="*/ 25128 h 236411"/>
                  <a:gd name="connsiteX14" fmla="*/ 179892 w 179892"/>
                  <a:gd name="connsiteY14" fmla="*/ 89712 h 236411"/>
                  <a:gd name="connsiteX15" fmla="*/ 179892 w 179892"/>
                  <a:gd name="connsiteY15" fmla="*/ 110808 h 236411"/>
                  <a:gd name="connsiteX16" fmla="*/ 150732 w 179892"/>
                  <a:gd name="connsiteY16" fmla="*/ 139968 h 236411"/>
                  <a:gd name="connsiteX17" fmla="*/ 46188 w 179892"/>
                  <a:gd name="connsiteY17" fmla="*/ 139968 h 236411"/>
                  <a:gd name="connsiteX18" fmla="*/ 133632 w 179892"/>
                  <a:gd name="connsiteY18" fmla="*/ 97308 h 236411"/>
                  <a:gd name="connsiteX19" fmla="*/ 89676 w 179892"/>
                  <a:gd name="connsiteY19" fmla="*/ 42588 h 236411"/>
                  <a:gd name="connsiteX20" fmla="*/ 46152 w 179892"/>
                  <a:gd name="connsiteY20" fmla="*/ 97308 h 236411"/>
                  <a:gd name="connsiteX21" fmla="*/ 133632 w 179892"/>
                  <a:gd name="connsiteY21" fmla="*/ 97308 h 23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9892" h="236411">
                    <a:moveTo>
                      <a:pt x="46188" y="139932"/>
                    </a:moveTo>
                    <a:cubicBezTo>
                      <a:pt x="46188" y="158328"/>
                      <a:pt x="49320" y="170424"/>
                      <a:pt x="55152" y="178488"/>
                    </a:cubicBezTo>
                    <a:cubicBezTo>
                      <a:pt x="62784" y="188352"/>
                      <a:pt x="74448" y="193752"/>
                      <a:pt x="89676" y="193752"/>
                    </a:cubicBezTo>
                    <a:cubicBezTo>
                      <a:pt x="106704" y="193752"/>
                      <a:pt x="122868" y="188820"/>
                      <a:pt x="138132" y="182088"/>
                    </a:cubicBezTo>
                    <a:cubicBezTo>
                      <a:pt x="141264" y="180756"/>
                      <a:pt x="144396" y="179856"/>
                      <a:pt x="147564" y="179856"/>
                    </a:cubicBezTo>
                    <a:cubicBezTo>
                      <a:pt x="158796" y="179856"/>
                      <a:pt x="169560" y="189288"/>
                      <a:pt x="169560" y="200952"/>
                    </a:cubicBezTo>
                    <a:cubicBezTo>
                      <a:pt x="169560" y="209484"/>
                      <a:pt x="165960" y="217116"/>
                      <a:pt x="157896" y="221148"/>
                    </a:cubicBezTo>
                    <a:cubicBezTo>
                      <a:pt x="136368" y="231480"/>
                      <a:pt x="113508" y="236412"/>
                      <a:pt x="89712" y="236412"/>
                    </a:cubicBezTo>
                    <a:cubicBezTo>
                      <a:pt x="63684" y="236412"/>
                      <a:pt x="41256" y="227880"/>
                      <a:pt x="24660" y="211284"/>
                    </a:cubicBezTo>
                    <a:cubicBezTo>
                      <a:pt x="8496" y="195120"/>
                      <a:pt x="0" y="172692"/>
                      <a:pt x="0" y="146232"/>
                    </a:cubicBezTo>
                    <a:lnTo>
                      <a:pt x="0" y="89712"/>
                    </a:lnTo>
                    <a:cubicBezTo>
                      <a:pt x="0" y="63684"/>
                      <a:pt x="8532" y="41256"/>
                      <a:pt x="24660" y="25128"/>
                    </a:cubicBezTo>
                    <a:cubicBezTo>
                      <a:pt x="41256" y="8532"/>
                      <a:pt x="63684" y="0"/>
                      <a:pt x="89712" y="0"/>
                    </a:cubicBezTo>
                    <a:cubicBezTo>
                      <a:pt x="116172" y="0"/>
                      <a:pt x="138600" y="8532"/>
                      <a:pt x="154764" y="25128"/>
                    </a:cubicBezTo>
                    <a:cubicBezTo>
                      <a:pt x="170928" y="41292"/>
                      <a:pt x="179892" y="63684"/>
                      <a:pt x="179892" y="89712"/>
                    </a:cubicBezTo>
                    <a:lnTo>
                      <a:pt x="179892" y="110808"/>
                    </a:lnTo>
                    <a:cubicBezTo>
                      <a:pt x="179892" y="126972"/>
                      <a:pt x="166896" y="139968"/>
                      <a:pt x="150732" y="139968"/>
                    </a:cubicBezTo>
                    <a:lnTo>
                      <a:pt x="46188" y="139968"/>
                    </a:lnTo>
                    <a:close/>
                    <a:moveTo>
                      <a:pt x="133632" y="97308"/>
                    </a:moveTo>
                    <a:cubicBezTo>
                      <a:pt x="133632" y="60084"/>
                      <a:pt x="118368" y="42588"/>
                      <a:pt x="89676" y="42588"/>
                    </a:cubicBezTo>
                    <a:cubicBezTo>
                      <a:pt x="61416" y="42588"/>
                      <a:pt x="46152" y="59616"/>
                      <a:pt x="46152" y="97308"/>
                    </a:cubicBezTo>
                    <a:lnTo>
                      <a:pt x="133632" y="9730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E5654348-95FD-1DC5-ABFF-0DD0F7EE8A5A}"/>
                  </a:ext>
                </a:extLst>
              </p:cNvPr>
              <p:cNvSpPr/>
              <p:nvPr userDrawn="1"/>
            </p:nvSpPr>
            <p:spPr>
              <a:xfrm>
                <a:off x="1519631" y="975312"/>
                <a:ext cx="179820" cy="236375"/>
              </a:xfrm>
              <a:custGeom>
                <a:avLst/>
                <a:gdLst>
                  <a:gd name="connsiteX0" fmla="*/ 89712 w 179820"/>
                  <a:gd name="connsiteY0" fmla="*/ 156528 h 236375"/>
                  <a:gd name="connsiteX1" fmla="*/ 42156 w 179820"/>
                  <a:gd name="connsiteY1" fmla="*/ 226512 h 236375"/>
                  <a:gd name="connsiteX2" fmla="*/ 23328 w 179820"/>
                  <a:gd name="connsiteY2" fmla="*/ 236376 h 236375"/>
                  <a:gd name="connsiteX3" fmla="*/ 0 w 179820"/>
                  <a:gd name="connsiteY3" fmla="*/ 213048 h 236375"/>
                  <a:gd name="connsiteX4" fmla="*/ 4032 w 179820"/>
                  <a:gd name="connsiteY4" fmla="*/ 200052 h 236375"/>
                  <a:gd name="connsiteX5" fmla="*/ 62784 w 179820"/>
                  <a:gd name="connsiteY5" fmla="*/ 117072 h 236375"/>
                  <a:gd name="connsiteX6" fmla="*/ 5364 w 179820"/>
                  <a:gd name="connsiteY6" fmla="*/ 36324 h 236375"/>
                  <a:gd name="connsiteX7" fmla="*/ 1332 w 179820"/>
                  <a:gd name="connsiteY7" fmla="*/ 23328 h 236375"/>
                  <a:gd name="connsiteX8" fmla="*/ 24660 w 179820"/>
                  <a:gd name="connsiteY8" fmla="*/ 0 h 236375"/>
                  <a:gd name="connsiteX9" fmla="*/ 43488 w 179820"/>
                  <a:gd name="connsiteY9" fmla="*/ 9864 h 236375"/>
                  <a:gd name="connsiteX10" fmla="*/ 89676 w 179820"/>
                  <a:gd name="connsiteY10" fmla="*/ 77580 h 236375"/>
                  <a:gd name="connsiteX11" fmla="*/ 135864 w 179820"/>
                  <a:gd name="connsiteY11" fmla="*/ 9864 h 236375"/>
                  <a:gd name="connsiteX12" fmla="*/ 155160 w 179820"/>
                  <a:gd name="connsiteY12" fmla="*/ 0 h 236375"/>
                  <a:gd name="connsiteX13" fmla="*/ 178020 w 179820"/>
                  <a:gd name="connsiteY13" fmla="*/ 23328 h 236375"/>
                  <a:gd name="connsiteX14" fmla="*/ 173988 w 179820"/>
                  <a:gd name="connsiteY14" fmla="*/ 36324 h 236375"/>
                  <a:gd name="connsiteX15" fmla="*/ 116568 w 179820"/>
                  <a:gd name="connsiteY15" fmla="*/ 117072 h 236375"/>
                  <a:gd name="connsiteX16" fmla="*/ 175320 w 179820"/>
                  <a:gd name="connsiteY16" fmla="*/ 200052 h 236375"/>
                  <a:gd name="connsiteX17" fmla="*/ 179820 w 179820"/>
                  <a:gd name="connsiteY17" fmla="*/ 213048 h 236375"/>
                  <a:gd name="connsiteX18" fmla="*/ 156060 w 179820"/>
                  <a:gd name="connsiteY18" fmla="*/ 236376 h 236375"/>
                  <a:gd name="connsiteX19" fmla="*/ 137232 w 179820"/>
                  <a:gd name="connsiteY19" fmla="*/ 226512 h 236375"/>
                  <a:gd name="connsiteX20" fmla="*/ 89712 w 179820"/>
                  <a:gd name="connsiteY20" fmla="*/ 156528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79820" h="236375">
                    <a:moveTo>
                      <a:pt x="89712" y="156528"/>
                    </a:moveTo>
                    <a:lnTo>
                      <a:pt x="42156" y="226512"/>
                    </a:lnTo>
                    <a:cubicBezTo>
                      <a:pt x="37656" y="232776"/>
                      <a:pt x="30492" y="236376"/>
                      <a:pt x="23328" y="236376"/>
                    </a:cubicBezTo>
                    <a:cubicBezTo>
                      <a:pt x="11232" y="236376"/>
                      <a:pt x="0" y="226044"/>
                      <a:pt x="0" y="213048"/>
                    </a:cubicBezTo>
                    <a:cubicBezTo>
                      <a:pt x="0" y="208548"/>
                      <a:pt x="1332" y="204084"/>
                      <a:pt x="4032" y="200052"/>
                    </a:cubicBezTo>
                    <a:lnTo>
                      <a:pt x="62784" y="117072"/>
                    </a:lnTo>
                    <a:lnTo>
                      <a:pt x="5364" y="36324"/>
                    </a:lnTo>
                    <a:cubicBezTo>
                      <a:pt x="2664" y="32292"/>
                      <a:pt x="1332" y="27792"/>
                      <a:pt x="1332" y="23328"/>
                    </a:cubicBezTo>
                    <a:cubicBezTo>
                      <a:pt x="1332" y="11232"/>
                      <a:pt x="11664" y="0"/>
                      <a:pt x="24660" y="0"/>
                    </a:cubicBezTo>
                    <a:cubicBezTo>
                      <a:pt x="31824" y="0"/>
                      <a:pt x="39024" y="3600"/>
                      <a:pt x="43488" y="9864"/>
                    </a:cubicBezTo>
                    <a:lnTo>
                      <a:pt x="89676" y="77580"/>
                    </a:lnTo>
                    <a:lnTo>
                      <a:pt x="135864" y="9864"/>
                    </a:lnTo>
                    <a:cubicBezTo>
                      <a:pt x="140364" y="3132"/>
                      <a:pt x="147960" y="0"/>
                      <a:pt x="155160" y="0"/>
                    </a:cubicBezTo>
                    <a:cubicBezTo>
                      <a:pt x="167724" y="0"/>
                      <a:pt x="178020" y="10332"/>
                      <a:pt x="178020" y="23328"/>
                    </a:cubicBezTo>
                    <a:cubicBezTo>
                      <a:pt x="178020" y="27828"/>
                      <a:pt x="176688" y="32292"/>
                      <a:pt x="173988" y="36324"/>
                    </a:cubicBezTo>
                    <a:lnTo>
                      <a:pt x="116568" y="117072"/>
                    </a:lnTo>
                    <a:lnTo>
                      <a:pt x="175320" y="200052"/>
                    </a:lnTo>
                    <a:cubicBezTo>
                      <a:pt x="178452" y="204084"/>
                      <a:pt x="179820" y="208584"/>
                      <a:pt x="179820" y="213048"/>
                    </a:cubicBezTo>
                    <a:cubicBezTo>
                      <a:pt x="179820" y="225612"/>
                      <a:pt x="169056" y="236376"/>
                      <a:pt x="156060" y="236376"/>
                    </a:cubicBezTo>
                    <a:cubicBezTo>
                      <a:pt x="148896" y="236376"/>
                      <a:pt x="141696" y="233244"/>
                      <a:pt x="137232" y="226512"/>
                    </a:cubicBezTo>
                    <a:lnTo>
                      <a:pt x="89712" y="15652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94E4BD16-3C25-2BEC-0C4A-E9A81864852E}"/>
                  </a:ext>
                </a:extLst>
              </p:cNvPr>
              <p:cNvSpPr/>
              <p:nvPr userDrawn="1"/>
            </p:nvSpPr>
            <p:spPr>
              <a:xfrm>
                <a:off x="1722744" y="975312"/>
                <a:ext cx="179892" cy="236375"/>
              </a:xfrm>
              <a:custGeom>
                <a:avLst/>
                <a:gdLst>
                  <a:gd name="connsiteX0" fmla="*/ 179856 w 179892"/>
                  <a:gd name="connsiteY0" fmla="*/ 197352 h 236375"/>
                  <a:gd name="connsiteX1" fmla="*/ 160128 w 179892"/>
                  <a:gd name="connsiteY1" fmla="*/ 224712 h 236375"/>
                  <a:gd name="connsiteX2" fmla="*/ 87480 w 179892"/>
                  <a:gd name="connsiteY2" fmla="*/ 236376 h 236375"/>
                  <a:gd name="connsiteX3" fmla="*/ 23328 w 179892"/>
                  <a:gd name="connsiteY3" fmla="*/ 216648 h 236375"/>
                  <a:gd name="connsiteX4" fmla="*/ 0 w 179892"/>
                  <a:gd name="connsiteY4" fmla="*/ 163260 h 236375"/>
                  <a:gd name="connsiteX5" fmla="*/ 23328 w 179892"/>
                  <a:gd name="connsiteY5" fmla="*/ 111672 h 236375"/>
                  <a:gd name="connsiteX6" fmla="*/ 87480 w 179892"/>
                  <a:gd name="connsiteY6" fmla="*/ 91944 h 236375"/>
                  <a:gd name="connsiteX7" fmla="*/ 133668 w 179892"/>
                  <a:gd name="connsiteY7" fmla="*/ 91944 h 236375"/>
                  <a:gd name="connsiteX8" fmla="*/ 133668 w 179892"/>
                  <a:gd name="connsiteY8" fmla="*/ 76248 h 236375"/>
                  <a:gd name="connsiteX9" fmla="*/ 96444 w 179892"/>
                  <a:gd name="connsiteY9" fmla="*/ 42624 h 236375"/>
                  <a:gd name="connsiteX10" fmla="*/ 47988 w 179892"/>
                  <a:gd name="connsiteY10" fmla="*/ 54720 h 236375"/>
                  <a:gd name="connsiteX11" fmla="*/ 35424 w 179892"/>
                  <a:gd name="connsiteY11" fmla="*/ 58752 h 236375"/>
                  <a:gd name="connsiteX12" fmla="*/ 13428 w 179892"/>
                  <a:gd name="connsiteY12" fmla="*/ 38556 h 236375"/>
                  <a:gd name="connsiteX13" fmla="*/ 24660 w 179892"/>
                  <a:gd name="connsiteY13" fmla="*/ 17928 h 236375"/>
                  <a:gd name="connsiteX14" fmla="*/ 102276 w 179892"/>
                  <a:gd name="connsiteY14" fmla="*/ 0 h 236375"/>
                  <a:gd name="connsiteX15" fmla="*/ 179892 w 179892"/>
                  <a:gd name="connsiteY15" fmla="*/ 76248 h 236375"/>
                  <a:gd name="connsiteX16" fmla="*/ 179892 w 179892"/>
                  <a:gd name="connsiteY16" fmla="*/ 197352 h 236375"/>
                  <a:gd name="connsiteX17" fmla="*/ 133632 w 179892"/>
                  <a:gd name="connsiteY17" fmla="*/ 134532 h 236375"/>
                  <a:gd name="connsiteX18" fmla="*/ 87444 w 179892"/>
                  <a:gd name="connsiteY18" fmla="*/ 134532 h 236375"/>
                  <a:gd name="connsiteX19" fmla="*/ 46188 w 179892"/>
                  <a:gd name="connsiteY19" fmla="*/ 163224 h 236375"/>
                  <a:gd name="connsiteX20" fmla="*/ 87444 w 179892"/>
                  <a:gd name="connsiteY20" fmla="*/ 193716 h 236375"/>
                  <a:gd name="connsiteX21" fmla="*/ 133632 w 179892"/>
                  <a:gd name="connsiteY21" fmla="*/ 187884 h 236375"/>
                  <a:gd name="connsiteX22" fmla="*/ 133632 w 179892"/>
                  <a:gd name="connsiteY22" fmla="*/ 134532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79892" h="236375">
                    <a:moveTo>
                      <a:pt x="179856" y="197352"/>
                    </a:moveTo>
                    <a:cubicBezTo>
                      <a:pt x="179856" y="209916"/>
                      <a:pt x="171792" y="220680"/>
                      <a:pt x="160128" y="224712"/>
                    </a:cubicBezTo>
                    <a:cubicBezTo>
                      <a:pt x="138132" y="232344"/>
                      <a:pt x="112572" y="236376"/>
                      <a:pt x="87480" y="236376"/>
                    </a:cubicBezTo>
                    <a:cubicBezTo>
                      <a:pt x="60120" y="236376"/>
                      <a:pt x="38592" y="229644"/>
                      <a:pt x="23328" y="216648"/>
                    </a:cubicBezTo>
                    <a:cubicBezTo>
                      <a:pt x="8064" y="203652"/>
                      <a:pt x="0" y="185256"/>
                      <a:pt x="0" y="163260"/>
                    </a:cubicBezTo>
                    <a:cubicBezTo>
                      <a:pt x="0" y="141264"/>
                      <a:pt x="8064" y="124236"/>
                      <a:pt x="23328" y="111672"/>
                    </a:cubicBezTo>
                    <a:cubicBezTo>
                      <a:pt x="38592" y="98676"/>
                      <a:pt x="60120" y="91944"/>
                      <a:pt x="87480" y="91944"/>
                    </a:cubicBezTo>
                    <a:lnTo>
                      <a:pt x="133668" y="91944"/>
                    </a:lnTo>
                    <a:lnTo>
                      <a:pt x="133668" y="76248"/>
                    </a:lnTo>
                    <a:cubicBezTo>
                      <a:pt x="133668" y="57420"/>
                      <a:pt x="119772" y="42624"/>
                      <a:pt x="96444" y="42624"/>
                    </a:cubicBezTo>
                    <a:cubicBezTo>
                      <a:pt x="75348" y="42624"/>
                      <a:pt x="63684" y="45324"/>
                      <a:pt x="47988" y="54720"/>
                    </a:cubicBezTo>
                    <a:cubicBezTo>
                      <a:pt x="44388" y="56952"/>
                      <a:pt x="39456" y="58752"/>
                      <a:pt x="35424" y="58752"/>
                    </a:cubicBezTo>
                    <a:cubicBezTo>
                      <a:pt x="23328" y="58752"/>
                      <a:pt x="13428" y="49788"/>
                      <a:pt x="13428" y="38556"/>
                    </a:cubicBezTo>
                    <a:cubicBezTo>
                      <a:pt x="13428" y="30492"/>
                      <a:pt x="17028" y="22392"/>
                      <a:pt x="24660" y="17928"/>
                    </a:cubicBezTo>
                    <a:cubicBezTo>
                      <a:pt x="48888" y="4032"/>
                      <a:pt x="69948" y="0"/>
                      <a:pt x="102276" y="0"/>
                    </a:cubicBezTo>
                    <a:cubicBezTo>
                      <a:pt x="152496" y="0"/>
                      <a:pt x="179892" y="36324"/>
                      <a:pt x="179892" y="76248"/>
                    </a:cubicBezTo>
                    <a:lnTo>
                      <a:pt x="179892" y="197352"/>
                    </a:lnTo>
                    <a:close/>
                    <a:moveTo>
                      <a:pt x="133632" y="134532"/>
                    </a:moveTo>
                    <a:lnTo>
                      <a:pt x="87444" y="134532"/>
                    </a:lnTo>
                    <a:cubicBezTo>
                      <a:pt x="48420" y="134532"/>
                      <a:pt x="46188" y="155628"/>
                      <a:pt x="46188" y="163224"/>
                    </a:cubicBezTo>
                    <a:cubicBezTo>
                      <a:pt x="46188" y="171288"/>
                      <a:pt x="48420" y="193716"/>
                      <a:pt x="87444" y="193716"/>
                    </a:cubicBezTo>
                    <a:cubicBezTo>
                      <a:pt x="102708" y="193716"/>
                      <a:pt x="119304" y="191484"/>
                      <a:pt x="133632" y="187884"/>
                    </a:cubicBezTo>
                    <a:lnTo>
                      <a:pt x="133632" y="134532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F7721CBE-B2B8-3952-45FF-5A47353D21C0}"/>
                  </a:ext>
                </a:extLst>
              </p:cNvPr>
              <p:cNvSpPr/>
              <p:nvPr userDrawn="1"/>
            </p:nvSpPr>
            <p:spPr>
              <a:xfrm>
                <a:off x="1954043" y="975312"/>
                <a:ext cx="179892" cy="236375"/>
              </a:xfrm>
              <a:custGeom>
                <a:avLst/>
                <a:gdLst>
                  <a:gd name="connsiteX0" fmla="*/ 133668 w 179892"/>
                  <a:gd name="connsiteY0" fmla="*/ 86112 h 236375"/>
                  <a:gd name="connsiteX1" fmla="*/ 89712 w 179892"/>
                  <a:gd name="connsiteY1" fmla="*/ 42588 h 236375"/>
                  <a:gd name="connsiteX2" fmla="*/ 46188 w 179892"/>
                  <a:gd name="connsiteY2" fmla="*/ 48420 h 236375"/>
                  <a:gd name="connsiteX3" fmla="*/ 46188 w 179892"/>
                  <a:gd name="connsiteY3" fmla="*/ 213048 h 236375"/>
                  <a:gd name="connsiteX4" fmla="*/ 23328 w 179892"/>
                  <a:gd name="connsiteY4" fmla="*/ 236376 h 236375"/>
                  <a:gd name="connsiteX5" fmla="*/ 0 w 179892"/>
                  <a:gd name="connsiteY5" fmla="*/ 213048 h 236375"/>
                  <a:gd name="connsiteX6" fmla="*/ 0 w 179892"/>
                  <a:gd name="connsiteY6" fmla="*/ 39024 h 236375"/>
                  <a:gd name="connsiteX7" fmla="*/ 19728 w 179892"/>
                  <a:gd name="connsiteY7" fmla="*/ 11664 h 236375"/>
                  <a:gd name="connsiteX8" fmla="*/ 89712 w 179892"/>
                  <a:gd name="connsiteY8" fmla="*/ 0 h 236375"/>
                  <a:gd name="connsiteX9" fmla="*/ 154764 w 179892"/>
                  <a:gd name="connsiteY9" fmla="*/ 25128 h 236375"/>
                  <a:gd name="connsiteX10" fmla="*/ 179892 w 179892"/>
                  <a:gd name="connsiteY10" fmla="*/ 89712 h 236375"/>
                  <a:gd name="connsiteX11" fmla="*/ 179892 w 179892"/>
                  <a:gd name="connsiteY11" fmla="*/ 213048 h 236375"/>
                  <a:gd name="connsiteX12" fmla="*/ 156564 w 179892"/>
                  <a:gd name="connsiteY12" fmla="*/ 236376 h 236375"/>
                  <a:gd name="connsiteX13" fmla="*/ 133704 w 179892"/>
                  <a:gd name="connsiteY13" fmla="*/ 213048 h 236375"/>
                  <a:gd name="connsiteX14" fmla="*/ 133704 w 179892"/>
                  <a:gd name="connsiteY14" fmla="*/ 86112 h 23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9892" h="236375">
                    <a:moveTo>
                      <a:pt x="133668" y="86112"/>
                    </a:moveTo>
                    <a:cubicBezTo>
                      <a:pt x="133668" y="58752"/>
                      <a:pt x="117504" y="42588"/>
                      <a:pt x="89712" y="42588"/>
                    </a:cubicBezTo>
                    <a:cubicBezTo>
                      <a:pt x="74916" y="42588"/>
                      <a:pt x="60120" y="44820"/>
                      <a:pt x="46188" y="48420"/>
                    </a:cubicBezTo>
                    <a:lnTo>
                      <a:pt x="46188" y="213048"/>
                    </a:lnTo>
                    <a:cubicBezTo>
                      <a:pt x="46188" y="226044"/>
                      <a:pt x="35856" y="236376"/>
                      <a:pt x="23328" y="236376"/>
                    </a:cubicBezTo>
                    <a:cubicBezTo>
                      <a:pt x="10332" y="236376"/>
                      <a:pt x="0" y="226044"/>
                      <a:pt x="0" y="213048"/>
                    </a:cubicBezTo>
                    <a:lnTo>
                      <a:pt x="0" y="39024"/>
                    </a:lnTo>
                    <a:cubicBezTo>
                      <a:pt x="0" y="26460"/>
                      <a:pt x="7632" y="15696"/>
                      <a:pt x="19728" y="11664"/>
                    </a:cubicBezTo>
                    <a:cubicBezTo>
                      <a:pt x="41724" y="4032"/>
                      <a:pt x="65484" y="0"/>
                      <a:pt x="89712" y="0"/>
                    </a:cubicBezTo>
                    <a:cubicBezTo>
                      <a:pt x="116172" y="0"/>
                      <a:pt x="138600" y="8532"/>
                      <a:pt x="154764" y="25128"/>
                    </a:cubicBezTo>
                    <a:cubicBezTo>
                      <a:pt x="170928" y="41292"/>
                      <a:pt x="179892" y="63684"/>
                      <a:pt x="179892" y="89712"/>
                    </a:cubicBezTo>
                    <a:lnTo>
                      <a:pt x="179892" y="213048"/>
                    </a:lnTo>
                    <a:cubicBezTo>
                      <a:pt x="179892" y="226044"/>
                      <a:pt x="169560" y="236376"/>
                      <a:pt x="156564" y="236376"/>
                    </a:cubicBezTo>
                    <a:cubicBezTo>
                      <a:pt x="143568" y="236376"/>
                      <a:pt x="133704" y="226044"/>
                      <a:pt x="133704" y="213048"/>
                    </a:cubicBezTo>
                    <a:lnTo>
                      <a:pt x="133704" y="86112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  <p:sp>
            <p:nvSpPr>
              <p:cNvPr id="21" name="Forme libre : forme 20">
                <a:extLst>
                  <a:ext uri="{FF2B5EF4-FFF2-40B4-BE49-F238E27FC236}">
                    <a16:creationId xmlns:a16="http://schemas.microsoft.com/office/drawing/2014/main" id="{B795BF85-3115-BA19-A04D-388A3368F64E}"/>
                  </a:ext>
                </a:extLst>
              </p:cNvPr>
              <p:cNvSpPr/>
              <p:nvPr userDrawn="1"/>
            </p:nvSpPr>
            <p:spPr>
              <a:xfrm>
                <a:off x="2173752" y="975312"/>
                <a:ext cx="158327" cy="236411"/>
              </a:xfrm>
              <a:custGeom>
                <a:avLst/>
                <a:gdLst>
                  <a:gd name="connsiteX0" fmla="*/ 45288 w 158327"/>
                  <a:gd name="connsiteY0" fmla="*/ 129168 h 236411"/>
                  <a:gd name="connsiteX1" fmla="*/ 2232 w 158327"/>
                  <a:gd name="connsiteY1" fmla="*/ 67716 h 236411"/>
                  <a:gd name="connsiteX2" fmla="*/ 79848 w 158327"/>
                  <a:gd name="connsiteY2" fmla="*/ 0 h 236411"/>
                  <a:gd name="connsiteX3" fmla="*/ 140832 w 158327"/>
                  <a:gd name="connsiteY3" fmla="*/ 11196 h 236411"/>
                  <a:gd name="connsiteX4" fmla="*/ 155628 w 158327"/>
                  <a:gd name="connsiteY4" fmla="*/ 32292 h 236411"/>
                  <a:gd name="connsiteX5" fmla="*/ 134100 w 158327"/>
                  <a:gd name="connsiteY5" fmla="*/ 53820 h 236411"/>
                  <a:gd name="connsiteX6" fmla="*/ 123336 w 158327"/>
                  <a:gd name="connsiteY6" fmla="*/ 51588 h 236411"/>
                  <a:gd name="connsiteX7" fmla="*/ 78912 w 158327"/>
                  <a:gd name="connsiteY7" fmla="*/ 42624 h 236411"/>
                  <a:gd name="connsiteX8" fmla="*/ 48420 w 158327"/>
                  <a:gd name="connsiteY8" fmla="*/ 66852 h 236411"/>
                  <a:gd name="connsiteX9" fmla="*/ 66816 w 158327"/>
                  <a:gd name="connsiteY9" fmla="*/ 88848 h 236411"/>
                  <a:gd name="connsiteX10" fmla="*/ 110772 w 158327"/>
                  <a:gd name="connsiteY10" fmla="*/ 103212 h 236411"/>
                  <a:gd name="connsiteX11" fmla="*/ 158328 w 158327"/>
                  <a:gd name="connsiteY11" fmla="*/ 165996 h 236411"/>
                  <a:gd name="connsiteX12" fmla="*/ 78480 w 158327"/>
                  <a:gd name="connsiteY12" fmla="*/ 236412 h 236411"/>
                  <a:gd name="connsiteX13" fmla="*/ 13896 w 158327"/>
                  <a:gd name="connsiteY13" fmla="*/ 223848 h 236411"/>
                  <a:gd name="connsiteX14" fmla="*/ 0 w 158327"/>
                  <a:gd name="connsiteY14" fmla="*/ 203220 h 236411"/>
                  <a:gd name="connsiteX15" fmla="*/ 22428 w 158327"/>
                  <a:gd name="connsiteY15" fmla="*/ 180792 h 236411"/>
                  <a:gd name="connsiteX16" fmla="*/ 32760 w 158327"/>
                  <a:gd name="connsiteY16" fmla="*/ 183492 h 236411"/>
                  <a:gd name="connsiteX17" fmla="*/ 79416 w 158327"/>
                  <a:gd name="connsiteY17" fmla="*/ 193824 h 236411"/>
                  <a:gd name="connsiteX18" fmla="*/ 112176 w 158327"/>
                  <a:gd name="connsiteY18" fmla="*/ 170496 h 236411"/>
                  <a:gd name="connsiteX19" fmla="*/ 82116 w 158327"/>
                  <a:gd name="connsiteY19" fmla="*/ 142668 h 236411"/>
                  <a:gd name="connsiteX20" fmla="*/ 45288 w 158327"/>
                  <a:gd name="connsiteY20" fmla="*/ 129168 h 236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58327" h="236411">
                    <a:moveTo>
                      <a:pt x="45288" y="129168"/>
                    </a:moveTo>
                    <a:cubicBezTo>
                      <a:pt x="21060" y="120204"/>
                      <a:pt x="2232" y="101376"/>
                      <a:pt x="2232" y="67716"/>
                    </a:cubicBezTo>
                    <a:cubicBezTo>
                      <a:pt x="2232" y="28260"/>
                      <a:pt x="34992" y="0"/>
                      <a:pt x="79848" y="0"/>
                    </a:cubicBezTo>
                    <a:cubicBezTo>
                      <a:pt x="110340" y="0"/>
                      <a:pt x="126036" y="4500"/>
                      <a:pt x="140832" y="11196"/>
                    </a:cubicBezTo>
                    <a:cubicBezTo>
                      <a:pt x="149796" y="14796"/>
                      <a:pt x="155628" y="22860"/>
                      <a:pt x="155628" y="32292"/>
                    </a:cubicBezTo>
                    <a:cubicBezTo>
                      <a:pt x="155628" y="43956"/>
                      <a:pt x="146196" y="53820"/>
                      <a:pt x="134100" y="53820"/>
                    </a:cubicBezTo>
                    <a:cubicBezTo>
                      <a:pt x="130968" y="53820"/>
                      <a:pt x="126468" y="52920"/>
                      <a:pt x="123336" y="51588"/>
                    </a:cubicBezTo>
                    <a:cubicBezTo>
                      <a:pt x="112104" y="46188"/>
                      <a:pt x="93744" y="42624"/>
                      <a:pt x="78912" y="42624"/>
                    </a:cubicBezTo>
                    <a:cubicBezTo>
                      <a:pt x="60516" y="42624"/>
                      <a:pt x="48420" y="51588"/>
                      <a:pt x="48420" y="66852"/>
                    </a:cubicBezTo>
                    <a:cubicBezTo>
                      <a:pt x="48420" y="78516"/>
                      <a:pt x="57384" y="85680"/>
                      <a:pt x="66816" y="88848"/>
                    </a:cubicBezTo>
                    <a:lnTo>
                      <a:pt x="110772" y="103212"/>
                    </a:lnTo>
                    <a:cubicBezTo>
                      <a:pt x="140364" y="113076"/>
                      <a:pt x="158328" y="133272"/>
                      <a:pt x="158328" y="165996"/>
                    </a:cubicBezTo>
                    <a:cubicBezTo>
                      <a:pt x="158328" y="205452"/>
                      <a:pt x="126468" y="236412"/>
                      <a:pt x="78480" y="236412"/>
                    </a:cubicBezTo>
                    <a:cubicBezTo>
                      <a:pt x="52020" y="236412"/>
                      <a:pt x="30492" y="231480"/>
                      <a:pt x="13896" y="223848"/>
                    </a:cubicBezTo>
                    <a:cubicBezTo>
                      <a:pt x="5364" y="219816"/>
                      <a:pt x="0" y="212184"/>
                      <a:pt x="0" y="203220"/>
                    </a:cubicBezTo>
                    <a:cubicBezTo>
                      <a:pt x="0" y="191556"/>
                      <a:pt x="9864" y="180792"/>
                      <a:pt x="22428" y="180792"/>
                    </a:cubicBezTo>
                    <a:cubicBezTo>
                      <a:pt x="25560" y="180792"/>
                      <a:pt x="29592" y="182124"/>
                      <a:pt x="32760" y="183492"/>
                    </a:cubicBezTo>
                    <a:cubicBezTo>
                      <a:pt x="44856" y="189756"/>
                      <a:pt x="59688" y="193824"/>
                      <a:pt x="79416" y="193824"/>
                    </a:cubicBezTo>
                    <a:cubicBezTo>
                      <a:pt x="100944" y="193824"/>
                      <a:pt x="112176" y="185760"/>
                      <a:pt x="112176" y="170496"/>
                    </a:cubicBezTo>
                    <a:cubicBezTo>
                      <a:pt x="112176" y="153900"/>
                      <a:pt x="98712" y="148500"/>
                      <a:pt x="82116" y="142668"/>
                    </a:cubicBezTo>
                    <a:lnTo>
                      <a:pt x="45288" y="129168"/>
                    </a:lnTo>
                    <a:close/>
                  </a:path>
                </a:pathLst>
              </a:custGeom>
              <a:grpFill/>
              <a:ln w="3596" cap="flat">
                <a:noFill/>
                <a:prstDash val="solid"/>
                <a:miter/>
              </a:ln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fr-FR"/>
              </a:p>
            </p:txBody>
          </p:sp>
        </p:grp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305CDFA8-9A22-64F7-BF48-A8345DC2EF74}"/>
                </a:ext>
              </a:extLst>
            </p:cNvPr>
            <p:cNvSpPr/>
            <p:nvPr userDrawn="1"/>
          </p:nvSpPr>
          <p:spPr>
            <a:xfrm>
              <a:off x="10325399" y="435801"/>
              <a:ext cx="756949" cy="506392"/>
            </a:xfrm>
            <a:custGeom>
              <a:avLst/>
              <a:gdLst>
                <a:gd name="connsiteX0" fmla="*/ 708912 w 720578"/>
                <a:gd name="connsiteY0" fmla="*/ 9864 h 482707"/>
                <a:gd name="connsiteX1" fmla="*/ 648180 w 720578"/>
                <a:gd name="connsiteY1" fmla="*/ 0 h 482707"/>
                <a:gd name="connsiteX2" fmla="*/ 535392 w 720578"/>
                <a:gd name="connsiteY2" fmla="*/ 56772 h 482707"/>
                <a:gd name="connsiteX3" fmla="*/ 503208 w 720578"/>
                <a:gd name="connsiteY3" fmla="*/ 129996 h 482707"/>
                <a:gd name="connsiteX4" fmla="*/ 493956 w 720578"/>
                <a:gd name="connsiteY4" fmla="*/ 224028 h 482707"/>
                <a:gd name="connsiteX5" fmla="*/ 466452 w 720578"/>
                <a:gd name="connsiteY5" fmla="*/ 424224 h 482707"/>
                <a:gd name="connsiteX6" fmla="*/ 435708 w 720578"/>
                <a:gd name="connsiteY6" fmla="*/ 390024 h 482707"/>
                <a:gd name="connsiteX7" fmla="*/ 406836 w 720578"/>
                <a:gd name="connsiteY7" fmla="*/ 283500 h 482707"/>
                <a:gd name="connsiteX8" fmla="*/ 368568 w 720578"/>
                <a:gd name="connsiteY8" fmla="*/ 118260 h 482707"/>
                <a:gd name="connsiteX9" fmla="*/ 343260 w 720578"/>
                <a:gd name="connsiteY9" fmla="*/ 56124 h 482707"/>
                <a:gd name="connsiteX10" fmla="*/ 262440 w 720578"/>
                <a:gd name="connsiteY10" fmla="*/ 8784 h 482707"/>
                <a:gd name="connsiteX11" fmla="*/ 199620 w 720578"/>
                <a:gd name="connsiteY11" fmla="*/ 37188 h 482707"/>
                <a:gd name="connsiteX12" fmla="*/ 158580 w 720578"/>
                <a:gd name="connsiteY12" fmla="*/ 123048 h 482707"/>
                <a:gd name="connsiteX13" fmla="*/ 151308 w 720578"/>
                <a:gd name="connsiteY13" fmla="*/ 177696 h 482707"/>
                <a:gd name="connsiteX14" fmla="*/ 133776 w 720578"/>
                <a:gd name="connsiteY14" fmla="*/ 314064 h 482707"/>
                <a:gd name="connsiteX15" fmla="*/ 76572 w 720578"/>
                <a:gd name="connsiteY15" fmla="*/ 416988 h 482707"/>
                <a:gd name="connsiteX16" fmla="*/ 57600 w 720578"/>
                <a:gd name="connsiteY16" fmla="*/ 419508 h 482707"/>
                <a:gd name="connsiteX17" fmla="*/ 31284 w 720578"/>
                <a:gd name="connsiteY17" fmla="*/ 415260 h 482707"/>
                <a:gd name="connsiteX18" fmla="*/ 23256 w 720578"/>
                <a:gd name="connsiteY18" fmla="*/ 413460 h 482707"/>
                <a:gd name="connsiteX19" fmla="*/ 17568 w 720578"/>
                <a:gd name="connsiteY19" fmla="*/ 414612 h 482707"/>
                <a:gd name="connsiteX20" fmla="*/ 9900 w 720578"/>
                <a:gd name="connsiteY20" fmla="*/ 420876 h 482707"/>
                <a:gd name="connsiteX21" fmla="*/ 0 w 720578"/>
                <a:gd name="connsiteY21" fmla="*/ 454500 h 482707"/>
                <a:gd name="connsiteX22" fmla="*/ 8280 w 720578"/>
                <a:gd name="connsiteY22" fmla="*/ 469188 h 482707"/>
                <a:gd name="connsiteX23" fmla="*/ 41076 w 720578"/>
                <a:gd name="connsiteY23" fmla="*/ 477972 h 482707"/>
                <a:gd name="connsiteX24" fmla="*/ 144648 w 720578"/>
                <a:gd name="connsiteY24" fmla="*/ 443412 h 482707"/>
                <a:gd name="connsiteX25" fmla="*/ 180180 w 720578"/>
                <a:gd name="connsiteY25" fmla="*/ 379908 h 482707"/>
                <a:gd name="connsiteX26" fmla="*/ 193680 w 720578"/>
                <a:gd name="connsiteY26" fmla="*/ 309204 h 482707"/>
                <a:gd name="connsiteX27" fmla="*/ 213408 w 720578"/>
                <a:gd name="connsiteY27" fmla="*/ 147420 h 482707"/>
                <a:gd name="connsiteX28" fmla="*/ 230400 w 720578"/>
                <a:gd name="connsiteY28" fmla="*/ 92268 h 482707"/>
                <a:gd name="connsiteX29" fmla="*/ 264204 w 720578"/>
                <a:gd name="connsiteY29" fmla="*/ 66636 h 482707"/>
                <a:gd name="connsiteX30" fmla="*/ 281304 w 720578"/>
                <a:gd name="connsiteY30" fmla="*/ 72288 h 482707"/>
                <a:gd name="connsiteX31" fmla="*/ 309384 w 720578"/>
                <a:gd name="connsiteY31" fmla="*/ 123048 h 482707"/>
                <a:gd name="connsiteX32" fmla="*/ 348120 w 720578"/>
                <a:gd name="connsiteY32" fmla="*/ 286236 h 482707"/>
                <a:gd name="connsiteX33" fmla="*/ 430920 w 720578"/>
                <a:gd name="connsiteY33" fmla="*/ 473580 h 482707"/>
                <a:gd name="connsiteX34" fmla="*/ 511380 w 720578"/>
                <a:gd name="connsiteY34" fmla="*/ 467604 h 482707"/>
                <a:gd name="connsiteX35" fmla="*/ 548460 w 720578"/>
                <a:gd name="connsiteY35" fmla="*/ 357048 h 482707"/>
                <a:gd name="connsiteX36" fmla="*/ 551088 w 720578"/>
                <a:gd name="connsiteY36" fmla="*/ 286596 h 482707"/>
                <a:gd name="connsiteX37" fmla="*/ 584748 w 720578"/>
                <a:gd name="connsiteY37" fmla="*/ 89280 h 482707"/>
                <a:gd name="connsiteX38" fmla="*/ 692748 w 720578"/>
                <a:gd name="connsiteY38" fmla="*/ 65628 h 482707"/>
                <a:gd name="connsiteX39" fmla="*/ 699732 w 720578"/>
                <a:gd name="connsiteY39" fmla="*/ 66816 h 482707"/>
                <a:gd name="connsiteX40" fmla="*/ 718200 w 720578"/>
                <a:gd name="connsiteY40" fmla="*/ 44496 h 482707"/>
                <a:gd name="connsiteX41" fmla="*/ 708912 w 720578"/>
                <a:gd name="connsiteY41" fmla="*/ 9864 h 48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720578" h="482707">
                  <a:moveTo>
                    <a:pt x="708912" y="9864"/>
                  </a:moveTo>
                  <a:cubicBezTo>
                    <a:pt x="708912" y="9864"/>
                    <a:pt x="683100" y="0"/>
                    <a:pt x="648180" y="0"/>
                  </a:cubicBezTo>
                  <a:cubicBezTo>
                    <a:pt x="584892" y="0"/>
                    <a:pt x="551556" y="34560"/>
                    <a:pt x="535392" y="56772"/>
                  </a:cubicBezTo>
                  <a:cubicBezTo>
                    <a:pt x="520092" y="77796"/>
                    <a:pt x="510480" y="99684"/>
                    <a:pt x="503208" y="129996"/>
                  </a:cubicBezTo>
                  <a:cubicBezTo>
                    <a:pt x="496260" y="158940"/>
                    <a:pt x="495144" y="195156"/>
                    <a:pt x="493956" y="224028"/>
                  </a:cubicBezTo>
                  <a:cubicBezTo>
                    <a:pt x="490932" y="296568"/>
                    <a:pt x="497736" y="424224"/>
                    <a:pt x="466452" y="424224"/>
                  </a:cubicBezTo>
                  <a:cubicBezTo>
                    <a:pt x="450396" y="424224"/>
                    <a:pt x="439416" y="399492"/>
                    <a:pt x="435708" y="390024"/>
                  </a:cubicBezTo>
                  <a:cubicBezTo>
                    <a:pt x="434196" y="386172"/>
                    <a:pt x="421956" y="350676"/>
                    <a:pt x="406836" y="283500"/>
                  </a:cubicBezTo>
                  <a:cubicBezTo>
                    <a:pt x="397404" y="241668"/>
                    <a:pt x="375084" y="140904"/>
                    <a:pt x="368568" y="118260"/>
                  </a:cubicBezTo>
                  <a:cubicBezTo>
                    <a:pt x="365580" y="107820"/>
                    <a:pt x="357984" y="80136"/>
                    <a:pt x="343260" y="56124"/>
                  </a:cubicBezTo>
                  <a:cubicBezTo>
                    <a:pt x="323964" y="24660"/>
                    <a:pt x="291024" y="8784"/>
                    <a:pt x="262440" y="8784"/>
                  </a:cubicBezTo>
                  <a:cubicBezTo>
                    <a:pt x="234684" y="8784"/>
                    <a:pt x="209052" y="27900"/>
                    <a:pt x="199620" y="37188"/>
                  </a:cubicBezTo>
                  <a:cubicBezTo>
                    <a:pt x="170964" y="65448"/>
                    <a:pt x="161604" y="106668"/>
                    <a:pt x="158580" y="123048"/>
                  </a:cubicBezTo>
                  <a:cubicBezTo>
                    <a:pt x="155340" y="140724"/>
                    <a:pt x="151308" y="177696"/>
                    <a:pt x="151308" y="177696"/>
                  </a:cubicBezTo>
                  <a:cubicBezTo>
                    <a:pt x="145548" y="221724"/>
                    <a:pt x="135936" y="298044"/>
                    <a:pt x="133776" y="314064"/>
                  </a:cubicBezTo>
                  <a:cubicBezTo>
                    <a:pt x="122544" y="396396"/>
                    <a:pt x="99144" y="409644"/>
                    <a:pt x="76572" y="416988"/>
                  </a:cubicBezTo>
                  <a:cubicBezTo>
                    <a:pt x="71280" y="418716"/>
                    <a:pt x="61092" y="419508"/>
                    <a:pt x="57600" y="419508"/>
                  </a:cubicBezTo>
                  <a:cubicBezTo>
                    <a:pt x="42912" y="419508"/>
                    <a:pt x="31284" y="415260"/>
                    <a:pt x="31284" y="415260"/>
                  </a:cubicBezTo>
                  <a:cubicBezTo>
                    <a:pt x="29700" y="414612"/>
                    <a:pt x="26712" y="413460"/>
                    <a:pt x="23256" y="413460"/>
                  </a:cubicBezTo>
                  <a:cubicBezTo>
                    <a:pt x="21240" y="413460"/>
                    <a:pt x="19332" y="413856"/>
                    <a:pt x="17568" y="414612"/>
                  </a:cubicBezTo>
                  <a:cubicBezTo>
                    <a:pt x="12816" y="416700"/>
                    <a:pt x="10656" y="419544"/>
                    <a:pt x="9900" y="420876"/>
                  </a:cubicBezTo>
                  <a:cubicBezTo>
                    <a:pt x="720" y="435024"/>
                    <a:pt x="0" y="450180"/>
                    <a:pt x="0" y="454500"/>
                  </a:cubicBezTo>
                  <a:cubicBezTo>
                    <a:pt x="0" y="464868"/>
                    <a:pt x="6336" y="468360"/>
                    <a:pt x="8280" y="469188"/>
                  </a:cubicBezTo>
                  <a:cubicBezTo>
                    <a:pt x="8820" y="469440"/>
                    <a:pt x="21852" y="474984"/>
                    <a:pt x="41076" y="477972"/>
                  </a:cubicBezTo>
                  <a:cubicBezTo>
                    <a:pt x="98784" y="486900"/>
                    <a:pt x="134892" y="452952"/>
                    <a:pt x="144648" y="443412"/>
                  </a:cubicBezTo>
                  <a:cubicBezTo>
                    <a:pt x="153864" y="434448"/>
                    <a:pt x="169740" y="415980"/>
                    <a:pt x="180180" y="379908"/>
                  </a:cubicBezTo>
                  <a:cubicBezTo>
                    <a:pt x="186840" y="356868"/>
                    <a:pt x="190728" y="334296"/>
                    <a:pt x="193680" y="309204"/>
                  </a:cubicBezTo>
                  <a:cubicBezTo>
                    <a:pt x="195912" y="290268"/>
                    <a:pt x="210420" y="164988"/>
                    <a:pt x="213408" y="147420"/>
                  </a:cubicBezTo>
                  <a:cubicBezTo>
                    <a:pt x="216540" y="128952"/>
                    <a:pt x="221292" y="109800"/>
                    <a:pt x="230400" y="92268"/>
                  </a:cubicBezTo>
                  <a:cubicBezTo>
                    <a:pt x="236844" y="79884"/>
                    <a:pt x="247896" y="66636"/>
                    <a:pt x="264204" y="66636"/>
                  </a:cubicBezTo>
                  <a:cubicBezTo>
                    <a:pt x="270468" y="66636"/>
                    <a:pt x="276228" y="68544"/>
                    <a:pt x="281304" y="72288"/>
                  </a:cubicBezTo>
                  <a:cubicBezTo>
                    <a:pt x="296928" y="83880"/>
                    <a:pt x="306252" y="111240"/>
                    <a:pt x="309384" y="123048"/>
                  </a:cubicBezTo>
                  <a:cubicBezTo>
                    <a:pt x="313560" y="138924"/>
                    <a:pt x="343404" y="264420"/>
                    <a:pt x="348120" y="286236"/>
                  </a:cubicBezTo>
                  <a:cubicBezTo>
                    <a:pt x="379908" y="433332"/>
                    <a:pt x="401328" y="458856"/>
                    <a:pt x="430920" y="473580"/>
                  </a:cubicBezTo>
                  <a:cubicBezTo>
                    <a:pt x="447876" y="482004"/>
                    <a:pt x="481176" y="491400"/>
                    <a:pt x="511380" y="467604"/>
                  </a:cubicBezTo>
                  <a:cubicBezTo>
                    <a:pt x="545292" y="440856"/>
                    <a:pt x="546156" y="388692"/>
                    <a:pt x="548460" y="357048"/>
                  </a:cubicBezTo>
                  <a:cubicBezTo>
                    <a:pt x="550836" y="324432"/>
                    <a:pt x="550908" y="298296"/>
                    <a:pt x="551088" y="286596"/>
                  </a:cubicBezTo>
                  <a:cubicBezTo>
                    <a:pt x="552708" y="170100"/>
                    <a:pt x="553644" y="134208"/>
                    <a:pt x="584748" y="89280"/>
                  </a:cubicBezTo>
                  <a:cubicBezTo>
                    <a:pt x="601488" y="65088"/>
                    <a:pt x="635832" y="48024"/>
                    <a:pt x="692748" y="65628"/>
                  </a:cubicBezTo>
                  <a:cubicBezTo>
                    <a:pt x="694116" y="66060"/>
                    <a:pt x="697212" y="66816"/>
                    <a:pt x="699732" y="66816"/>
                  </a:cubicBezTo>
                  <a:cubicBezTo>
                    <a:pt x="710784" y="66816"/>
                    <a:pt x="715356" y="55620"/>
                    <a:pt x="718200" y="44496"/>
                  </a:cubicBezTo>
                  <a:cubicBezTo>
                    <a:pt x="720144" y="36900"/>
                    <a:pt x="725472" y="15228"/>
                    <a:pt x="708912" y="9864"/>
                  </a:cubicBezTo>
                  <a:close/>
                </a:path>
              </a:pathLst>
            </a:custGeom>
            <a:solidFill>
              <a:schemeClr val="tx2"/>
            </a:solidFill>
            <a:ln w="3596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013698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863" r:id="rId2"/>
    <p:sldLayoutId id="2147483888" r:id="rId3"/>
    <p:sldLayoutId id="2147483788" r:id="rId4"/>
    <p:sldLayoutId id="2147483869" r:id="rId5"/>
    <p:sldLayoutId id="2147483865" r:id="rId6"/>
    <p:sldLayoutId id="2147483866" r:id="rId7"/>
    <p:sldLayoutId id="2147483867" r:id="rId8"/>
    <p:sldLayoutId id="2147483868" r:id="rId9"/>
    <p:sldLayoutId id="2147483870" r:id="rId10"/>
    <p:sldLayoutId id="2147483871" r:id="rId11"/>
    <p:sldLayoutId id="2147483872" r:id="rId12"/>
    <p:sldLayoutId id="2147483873" r:id="rId13"/>
    <p:sldLayoutId id="2147483875" r:id="rId14"/>
    <p:sldLayoutId id="2147483876" r:id="rId15"/>
    <p:sldLayoutId id="2147483886" r:id="rId16"/>
    <p:sldLayoutId id="2147483877" r:id="rId17"/>
    <p:sldLayoutId id="2147483878" r:id="rId18"/>
    <p:sldLayoutId id="2147483879" r:id="rId19"/>
    <p:sldLayoutId id="2147483880" r:id="rId20"/>
    <p:sldLayoutId id="2147483881" r:id="rId21"/>
    <p:sldLayoutId id="2147483882" r:id="rId22"/>
    <p:sldLayoutId id="2147483883" r:id="rId23"/>
    <p:sldLayoutId id="2147483887" r:id="rId24"/>
    <p:sldLayoutId id="2147483874" r:id="rId25"/>
    <p:sldLayoutId id="2147483884" r:id="rId26"/>
    <p:sldLayoutId id="2147483885" r:id="rId27"/>
    <p:sldLayoutId id="2147483810" r:id="rId2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2000" kern="1200" cap="all" baseline="0">
          <a:solidFill>
            <a:srgbClr val="FF0000"/>
          </a:solidFill>
          <a:latin typeface="Jost SemiBold" pitchFamily="2" charset="0"/>
          <a:ea typeface="Jost SemiBold" pitchFamily="2" charset="0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Jost Bold" panose="020B0604020202020204" charset="0"/>
          <a:ea typeface="Jost Bold" panose="020B0604020202020204" charset="0"/>
          <a:cs typeface="+mn-cs"/>
        </a:defRPr>
      </a:lvl2pPr>
      <a:lvl3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Jost Regular" pitchFamily="2" charset="0"/>
          <a:ea typeface="+mn-ea"/>
          <a:cs typeface="+mn-cs"/>
        </a:defRPr>
      </a:lvl3pPr>
      <a:lvl4pPr marL="172800" indent="-1728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Jost Regular" pitchFamily="2" charset="0"/>
          <a:ea typeface="+mn-ea"/>
          <a:cs typeface="+mn-cs"/>
        </a:defRPr>
      </a:lvl4pPr>
      <a:lvl5pPr marL="172800" indent="-1728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Jost Regular" pitchFamily="2" charset="0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Tx/>
        <a:buNone/>
        <a:defRPr sz="1000" kern="1200">
          <a:solidFill>
            <a:srgbClr val="404040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Tx/>
        <a:buNone/>
        <a:defRPr sz="1000" kern="1200">
          <a:solidFill>
            <a:srgbClr val="404040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Tx/>
        <a:buNone/>
        <a:defRPr sz="1000" kern="1200">
          <a:solidFill>
            <a:srgbClr val="404040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Tx/>
        <a:buNone/>
        <a:defRPr sz="1000" kern="1200">
          <a:solidFill>
            <a:srgbClr val="404040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97">
          <p15:clr>
            <a:srgbClr val="F26B43"/>
          </p15:clr>
        </p15:guide>
        <p15:guide id="98" pos="7680">
          <p15:clr>
            <a:srgbClr val="F26B43"/>
          </p15:clr>
        </p15:guide>
        <p15:guide id="99" pos="273">
          <p15:clr>
            <a:srgbClr val="F26B43"/>
          </p15:clr>
        </p15:guide>
        <p15:guide id="100" pos="696">
          <p15:clr>
            <a:srgbClr val="F26B43"/>
          </p15:clr>
        </p15:guide>
        <p15:guide id="101" pos="883">
          <p15:clr>
            <a:srgbClr val="F26B43"/>
          </p15:clr>
        </p15:guide>
        <p15:guide id="102" pos="1306">
          <p15:clr>
            <a:srgbClr val="F26B43"/>
          </p15:clr>
        </p15:guide>
        <p15:guide id="103" pos="1493">
          <p15:clr>
            <a:srgbClr val="F26B43"/>
          </p15:clr>
        </p15:guide>
        <p15:guide id="104" pos="1916">
          <p15:clr>
            <a:srgbClr val="F26B43"/>
          </p15:clr>
        </p15:guide>
        <p15:guide id="105" pos="2103">
          <p15:clr>
            <a:srgbClr val="F26B43"/>
          </p15:clr>
        </p15:guide>
        <p15:guide id="106" pos="2526">
          <p15:clr>
            <a:srgbClr val="F26B43"/>
          </p15:clr>
        </p15:guide>
        <p15:guide id="107" pos="2713">
          <p15:clr>
            <a:srgbClr val="F26B43"/>
          </p15:clr>
        </p15:guide>
        <p15:guide id="108" pos="3136">
          <p15:clr>
            <a:srgbClr val="F26B43"/>
          </p15:clr>
        </p15:guide>
        <p15:guide id="109" pos="3323">
          <p15:clr>
            <a:srgbClr val="F26B43"/>
          </p15:clr>
        </p15:guide>
        <p15:guide id="110" pos="3746">
          <p15:clr>
            <a:srgbClr val="F26B43"/>
          </p15:clr>
        </p15:guide>
        <p15:guide id="111" pos="3933">
          <p15:clr>
            <a:srgbClr val="F26B43"/>
          </p15:clr>
        </p15:guide>
        <p15:guide id="112" pos="4356">
          <p15:clr>
            <a:srgbClr val="F26B43"/>
          </p15:clr>
        </p15:guide>
        <p15:guide id="113" pos="4543">
          <p15:clr>
            <a:srgbClr val="F26B43"/>
          </p15:clr>
        </p15:guide>
        <p15:guide id="114" pos="4966">
          <p15:clr>
            <a:srgbClr val="F26B43"/>
          </p15:clr>
        </p15:guide>
        <p15:guide id="115" pos="5153">
          <p15:clr>
            <a:srgbClr val="F26B43"/>
          </p15:clr>
        </p15:guide>
        <p15:guide id="116" pos="5576">
          <p15:clr>
            <a:srgbClr val="F26B43"/>
          </p15:clr>
        </p15:guide>
        <p15:guide id="117" pos="5763">
          <p15:clr>
            <a:srgbClr val="F26B43"/>
          </p15:clr>
        </p15:guide>
        <p15:guide id="118" pos="6186">
          <p15:clr>
            <a:srgbClr val="F26B43"/>
          </p15:clr>
        </p15:guide>
        <p15:guide id="119" pos="6373">
          <p15:clr>
            <a:srgbClr val="F26B43"/>
          </p15:clr>
        </p15:guide>
        <p15:guide id="120" pos="6796">
          <p15:clr>
            <a:srgbClr val="F26B43"/>
          </p15:clr>
        </p15:guide>
        <p15:guide id="121" pos="6983">
          <p15:clr>
            <a:srgbClr val="F26B43"/>
          </p15:clr>
        </p15:guide>
        <p15:guide id="122" pos="7406">
          <p15:clr>
            <a:srgbClr val="F26B43"/>
          </p15:clr>
        </p15:guide>
        <p15:guide id="123" orient="horz">
          <p15:clr>
            <a:srgbClr val="F26B43"/>
          </p15:clr>
        </p15:guide>
        <p15:guide id="124" orient="horz" pos="4320">
          <p15:clr>
            <a:srgbClr val="F26B43"/>
          </p15:clr>
        </p15:guide>
        <p15:guide id="125" orient="horz" pos="368">
          <p15:clr>
            <a:srgbClr val="F26B43"/>
          </p15:clr>
        </p15:guide>
        <p15:guide id="126" orient="horz" pos="1933">
          <p15:clr>
            <a:srgbClr val="F26B43"/>
          </p15:clr>
        </p15:guide>
        <p15:guide id="127" orient="horz" pos="2527">
          <p15:clr>
            <a:srgbClr val="F26B43"/>
          </p15:clr>
        </p15:guide>
        <p15:guide id="128" orient="horz" pos="40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529FF52E-E7C5-A2FB-2567-FA9BDBC7EB6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596563" cy="5740400"/>
          </a:xfrm>
        </p:spPr>
      </p:pic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B85C51AA-36D1-5C1E-FDAD-4B46432D5E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FF10CB3-083F-517D-5930-4C9A6FABB0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9383" y="3276427"/>
            <a:ext cx="9875270" cy="1950091"/>
          </a:xfrm>
        </p:spPr>
        <p:txBody>
          <a:bodyPr/>
          <a:lstStyle/>
          <a:p>
            <a:r>
              <a:rPr lang="en-GB"/>
              <a:t>ATTICA-CRETE SURVEY</a:t>
            </a:r>
            <a:endParaRPr lang="en-GB" dirty="0"/>
          </a:p>
          <a:p>
            <a:pPr lvl="1"/>
            <a:r>
              <a:rPr lang="en-GB" dirty="0"/>
              <a:t>Technical Method Statement – CLV Nexans Skagerrak.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0583FBA-89D2-E2D5-3296-C5276D5710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88" y="6018655"/>
            <a:ext cx="2390494" cy="524047"/>
          </a:xfrm>
        </p:spPr>
        <p:txBody>
          <a:bodyPr/>
          <a:lstStyle/>
          <a:p>
            <a:r>
              <a:rPr lang="en-GB"/>
              <a:t>23-oct-2025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0608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8285667-7F44-81FF-97EB-12F7F22A15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F4E23F8-71C4-401D-BFB1-910DAAF6F2AD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EB6BF8A7-CF38-AED0-58DE-87EB50311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err="1"/>
              <a:t>Summary</a:t>
            </a:r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C67FE32-5D79-57E1-ABDA-783A3406D5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>
                <a:ea typeface="Jost SemiBold"/>
              </a:rPr>
              <a:t>General</a:t>
            </a:r>
            <a:endParaRPr lang="en-US" dirty="0">
              <a:ea typeface="Jost SemiBold"/>
            </a:endParaRPr>
          </a:p>
          <a:p>
            <a:r>
              <a:rPr lang="fr-FR">
                <a:ea typeface="Jost SemiBold"/>
              </a:rPr>
              <a:t>Survey </a:t>
            </a:r>
            <a:r>
              <a:rPr lang="fr-FR" dirty="0">
                <a:ea typeface="Jost SemiBold"/>
              </a:rPr>
              <a:t>Method</a:t>
            </a:r>
          </a:p>
          <a:p>
            <a:r>
              <a:rPr lang="fr-FR" dirty="0">
                <a:ea typeface="Jost SemiBold"/>
              </a:rPr>
              <a:t>Tentative Time Schedule</a:t>
            </a:r>
          </a:p>
          <a:p>
            <a:r>
              <a:rPr lang="fr-FR" dirty="0">
                <a:ea typeface="Jost SemiBold"/>
              </a:rPr>
              <a:t>CS Skagerrak</a:t>
            </a:r>
          </a:p>
        </p:txBody>
      </p:sp>
      <p:pic>
        <p:nvPicPr>
          <p:cNvPr id="7" name="Espace réservé pour une image  85">
            <a:extLst>
              <a:ext uri="{FF2B5EF4-FFF2-40B4-BE49-F238E27FC236}">
                <a16:creationId xmlns:a16="http://schemas.microsoft.com/office/drawing/2014/main" id="{A6801B17-6AE0-BDFF-4DA1-1C4D22DE24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" r="106"/>
          <a:stretch/>
        </p:blipFill>
        <p:spPr>
          <a:xfrm>
            <a:off x="5884863" y="0"/>
            <a:ext cx="6307137" cy="6858000"/>
          </a:xfrm>
        </p:spPr>
      </p:pic>
      <p:sp>
        <p:nvSpPr>
          <p:cNvPr id="3" name="Espace réservé du pied de page 3">
            <a:extLst>
              <a:ext uri="{FF2B5EF4-FFF2-40B4-BE49-F238E27FC236}">
                <a16:creationId xmlns:a16="http://schemas.microsoft.com/office/drawing/2014/main" id="{7AD0880E-D08D-DBF8-DA4C-B2460CA222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</p:spPr>
        <p:txBody>
          <a:bodyPr/>
          <a:lstStyle/>
          <a:p>
            <a:r>
              <a:rPr lang="en-US">
                <a:latin typeface="Jost Regular" pitchFamily="2" charset="0"/>
              </a:rPr>
              <a:t>Attica-Crete survey – 23.10.2025 </a:t>
            </a:r>
            <a:r>
              <a:rPr lang="en-US" dirty="0">
                <a:latin typeface="Jost Regular" pitchFamily="2" charset="0"/>
              </a:rPr>
              <a:t>– Confidential ©</a:t>
            </a:r>
            <a:endParaRPr lang="fr-FR" baseline="30000" dirty="0">
              <a:latin typeface="Jost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315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DFE74-C55F-DC81-A440-AA1857E14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676041"/>
            <a:ext cx="5527992" cy="644893"/>
          </a:xfrm>
        </p:spPr>
        <p:txBody>
          <a:bodyPr/>
          <a:lstStyle/>
          <a:p>
            <a:r>
              <a:rPr lang="pt-BR" dirty="0"/>
              <a:t>General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6224A9-0260-08F9-DFB0-8A3E1B4B40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537950" y="6481899"/>
            <a:ext cx="474956" cy="288656"/>
          </a:xfrm>
        </p:spPr>
        <p:txBody>
          <a:bodyPr/>
          <a:lstStyle/>
          <a:p>
            <a:pPr lvl="0"/>
            <a:fld id="{4F4E23F8-71C4-401D-BFB1-910DAAF6F2AD}" type="slidenum">
              <a:rPr lang="fr-FR" noProof="0" smtClean="0"/>
              <a:pPr lvl="0"/>
              <a:t>3</a:t>
            </a:fld>
            <a:endParaRPr lang="fr-FR" noProof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38865B-BDFF-889B-CEA8-C4C8E3933B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3388" y="323216"/>
            <a:ext cx="4545012" cy="282002"/>
          </a:xfrm>
        </p:spPr>
        <p:txBody>
          <a:bodyPr/>
          <a:lstStyle/>
          <a:p>
            <a:r>
              <a:rPr lang="pt-BR"/>
              <a:t>ATTICA-CRETE SURVEY/</a:t>
            </a:r>
            <a:r>
              <a:rPr lang="pt-BR" dirty="0" err="1"/>
              <a:t>method</a:t>
            </a:r>
            <a:r>
              <a:rPr lang="pt-BR" dirty="0"/>
              <a:t> </a:t>
            </a:r>
            <a:r>
              <a:rPr lang="pt-BR" dirty="0" err="1"/>
              <a:t>statement</a:t>
            </a:r>
            <a:endParaRPr lang="pt-B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2C0E23-D985-7687-B53E-67D18C66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086" y="1338398"/>
            <a:ext cx="3614799" cy="5143500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53A50B8-E2CF-7515-6729-3AE5C7D3661C}"/>
              </a:ext>
            </a:extLst>
          </p:cNvPr>
          <p:cNvSpPr txBox="1">
            <a:spLocks/>
          </p:cNvSpPr>
          <p:nvPr/>
        </p:nvSpPr>
        <p:spPr>
          <a:xfrm>
            <a:off x="6096000" y="1347420"/>
            <a:ext cx="5207496" cy="500778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 cap="all" baseline="0">
                <a:solidFill>
                  <a:srgbClr val="FF0000"/>
                </a:solidFill>
                <a:latin typeface="Jost SemiBold" pitchFamily="2" charset="0"/>
                <a:ea typeface="Jost SemiBold" pitchFamily="2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Jost Bold" panose="020B0604020202020204" charset="0"/>
                <a:ea typeface="Jost Bold" panose="020B0604020202020204" charset="0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Jost Regular" pitchFamily="2" charset="0"/>
                <a:ea typeface="+mn-ea"/>
                <a:cs typeface="+mn-cs"/>
              </a:defRPr>
            </a:lvl3pPr>
            <a:lvl4pPr marL="1728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Jost Regular" pitchFamily="2" charset="0"/>
                <a:ea typeface="+mn-ea"/>
                <a:cs typeface="+mn-cs"/>
              </a:defRPr>
            </a:lvl4pPr>
            <a:lvl5pPr marL="1728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Jost Regular" pitchFamily="2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1200"/>
              <a:t>The attica-crete project comprised of several lots where nexans was awarded one – lot b; hvdc east pole (Attica/Pachi – Crete/Korakoi - 335 km)</a:t>
            </a:r>
          </a:p>
          <a:p>
            <a:endParaRPr lang="nb-NO" sz="1200"/>
          </a:p>
          <a:p>
            <a:r>
              <a:rPr lang="nb-NO" sz="1200"/>
              <a:t>Lot A; HVDC west pole (incl Electr.)	Prysmian</a:t>
            </a:r>
          </a:p>
          <a:p>
            <a:r>
              <a:rPr lang="nb-NO" sz="1200"/>
              <a:t>Lot B; HVDC east pole 		nexans</a:t>
            </a:r>
          </a:p>
          <a:p>
            <a:r>
              <a:rPr lang="nb-NO" sz="1200"/>
              <a:t>Lot C; UG cables			nkt</a:t>
            </a:r>
          </a:p>
          <a:p>
            <a:r>
              <a:rPr lang="nb-NO" sz="1200"/>
              <a:t>Lot D; FO cables			prysmian</a:t>
            </a:r>
          </a:p>
          <a:p>
            <a:r>
              <a:rPr lang="nb-NO" sz="1200"/>
              <a:t>Converter stations			siemens-terna</a:t>
            </a:r>
          </a:p>
          <a:p>
            <a:endParaRPr lang="nb-NO" sz="1200"/>
          </a:p>
          <a:p>
            <a:endParaRPr lang="nb-NO" sz="1200"/>
          </a:p>
          <a:p>
            <a:endParaRPr lang="nb-NO" sz="140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6D931F0-D3F7-0799-B29E-F6D60FF764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</p:spPr>
        <p:txBody>
          <a:bodyPr/>
          <a:lstStyle/>
          <a:p>
            <a:r>
              <a:rPr lang="en-US">
                <a:latin typeface="Jost Regular" pitchFamily="2" charset="0"/>
              </a:rPr>
              <a:t>Attica-Crete survey – 23.10.2025 </a:t>
            </a:r>
            <a:r>
              <a:rPr lang="en-US" dirty="0">
                <a:latin typeface="Jost Regular" pitchFamily="2" charset="0"/>
              </a:rPr>
              <a:t>– Confidential ©</a:t>
            </a:r>
            <a:endParaRPr lang="fr-FR" baseline="30000" dirty="0">
              <a:latin typeface="Jost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30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F87D79-FDB9-9591-D1CD-2EFD69EAE1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4E23F8-71C4-401D-BFB1-910DAAF6F2AD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Jost Regular" pitchFamily="2" charset="0"/>
                <a:ea typeface="Jost Regular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Jost Regular" pitchFamily="2" charset="0"/>
              <a:ea typeface="Jost Regular" pitchFamily="2" charset="0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2F0D113-1A68-E556-8D27-1C17BB21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Survey </a:t>
            </a:r>
            <a:r>
              <a:rPr lang="fr-FR" dirty="0"/>
              <a:t>Method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4CBF8E-441D-23E7-6D73-9528E1189F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/>
              <a:t>ATTICA-CRETE SURVEY/</a:t>
            </a:r>
            <a:r>
              <a:rPr lang="pt-BR" dirty="0" err="1"/>
              <a:t>method</a:t>
            </a:r>
            <a:r>
              <a:rPr lang="pt-BR" dirty="0"/>
              <a:t> </a:t>
            </a:r>
            <a:r>
              <a:rPr lang="pt-BR" dirty="0" err="1"/>
              <a:t>statement</a:t>
            </a:r>
            <a:endParaRPr lang="pt-BR" dirty="0"/>
          </a:p>
        </p:txBody>
      </p:sp>
      <p:sp>
        <p:nvSpPr>
          <p:cNvPr id="8" name="Text Placeholder 39">
            <a:extLst>
              <a:ext uri="{FF2B5EF4-FFF2-40B4-BE49-F238E27FC236}">
                <a16:creationId xmlns:a16="http://schemas.microsoft.com/office/drawing/2014/main" id="{74BC9DF8-3662-AA53-81FC-E9B71CD09A02}"/>
              </a:ext>
            </a:extLst>
          </p:cNvPr>
          <p:cNvSpPr txBox="1">
            <a:spLocks/>
          </p:cNvSpPr>
          <p:nvPr/>
        </p:nvSpPr>
        <p:spPr>
          <a:xfrm>
            <a:off x="378851" y="1396106"/>
            <a:ext cx="5810191" cy="15710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 cap="all" baseline="0">
                <a:solidFill>
                  <a:srgbClr val="FF0000"/>
                </a:solidFill>
                <a:latin typeface="Jost SemiBold" pitchFamily="2" charset="0"/>
                <a:ea typeface="Jost SemiBold" pitchFamily="2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Jost Bold" panose="020B0604020202020204" charset="0"/>
                <a:ea typeface="Jost Bold" panose="020B0604020202020204" charset="0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Jost Regular" pitchFamily="2" charset="0"/>
                <a:ea typeface="+mn-ea"/>
                <a:cs typeface="+mn-cs"/>
              </a:defRPr>
            </a:lvl3pPr>
            <a:lvl4pPr marL="1728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Jost Regular" pitchFamily="2" charset="0"/>
                <a:ea typeface="+mn-ea"/>
                <a:cs typeface="+mn-cs"/>
              </a:defRPr>
            </a:lvl4pPr>
            <a:lvl5pPr marL="1728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Jost Regular" pitchFamily="2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en-US" sz="1600" b="1" dirty="0">
                <a:solidFill>
                  <a:srgbClr val="FF0000"/>
                </a:solidFill>
              </a:rPr>
              <a:t>Nominated Vessel</a:t>
            </a:r>
          </a:p>
          <a:p>
            <a:pPr lvl="2"/>
            <a:r>
              <a:rPr lang="en-US" sz="1500" dirty="0"/>
              <a:t>The nominated Vessel for </a:t>
            </a:r>
            <a:r>
              <a:rPr lang="en-US" sz="1500"/>
              <a:t>the Attica-Crete survey </a:t>
            </a:r>
            <a:r>
              <a:rPr lang="en-US" sz="1500" dirty="0"/>
              <a:t>is the CLV Nexans Skagerrak. Skagerrak has extensive track record of </a:t>
            </a:r>
            <a:r>
              <a:rPr lang="en-US" sz="1500"/>
              <a:t>cable lay, repair operations and survey work. This is a post-installation survey to check/confirm the positioning of the cable, including burial depth.</a:t>
            </a:r>
            <a:endParaRPr lang="en-US" sz="1500" dirty="0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2F314C9A-1FAC-2646-FF4C-1F31C5234CB5}"/>
              </a:ext>
            </a:extLst>
          </p:cNvPr>
          <p:cNvSpPr txBox="1">
            <a:spLocks/>
          </p:cNvSpPr>
          <p:nvPr/>
        </p:nvSpPr>
        <p:spPr>
          <a:xfrm>
            <a:off x="6189042" y="1398317"/>
            <a:ext cx="5810191" cy="40880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2000" kern="1200" cap="all" baseline="0">
                <a:solidFill>
                  <a:srgbClr val="FF0000"/>
                </a:solidFill>
                <a:latin typeface="Jost SemiBold" pitchFamily="2" charset="0"/>
                <a:ea typeface="Jost SemiBold" pitchFamily="2" charset="0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Jost Bold" panose="020B0604020202020204" charset="0"/>
                <a:ea typeface="Jost Bold" panose="020B0604020202020204" charset="0"/>
                <a:cs typeface="+mn-cs"/>
              </a:defRPr>
            </a:lvl2pPr>
            <a:lvl3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Jost Regular" pitchFamily="2" charset="0"/>
                <a:ea typeface="+mn-ea"/>
                <a:cs typeface="+mn-cs"/>
              </a:defRPr>
            </a:lvl3pPr>
            <a:lvl4pPr marL="1728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Jost Regular" pitchFamily="2" charset="0"/>
                <a:ea typeface="+mn-ea"/>
                <a:cs typeface="+mn-cs"/>
              </a:defRPr>
            </a:lvl4pPr>
            <a:lvl5pPr marL="172800" indent="-172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Jost Regular" pitchFamily="2" charset="0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6pPr>
            <a:lvl7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7pPr>
            <a:lvl8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Tx/>
              <a:buNone/>
              <a:defRPr sz="1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 algn="ctr"/>
            <a:r>
              <a:rPr lang="en-US" sz="1600" b="1" dirty="0">
                <a:solidFill>
                  <a:srgbClr val="FF0000"/>
                </a:solidFill>
              </a:rPr>
              <a:t>Main steps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500" dirty="0"/>
              <a:t>Vessel mobilization at suitable port.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500"/>
              <a:t>Survey of cable route with main survey equipment:</a:t>
            </a:r>
          </a:p>
          <a:p>
            <a:pPr marL="458550" lvl="3" indent="-285750"/>
            <a:r>
              <a:rPr lang="en-US" sz="1500"/>
              <a:t>MBES (Multibeam Echosounder)</a:t>
            </a:r>
          </a:p>
          <a:p>
            <a:pPr marL="458550" lvl="3" indent="-285750"/>
            <a:r>
              <a:rPr lang="en-US" sz="1500"/>
              <a:t>SSS (Side-Scan Sonar)</a:t>
            </a:r>
          </a:p>
          <a:p>
            <a:pPr marL="458550" lvl="3" indent="-285750"/>
            <a:r>
              <a:rPr lang="en-US" sz="1500"/>
              <a:t>TSS440 (“Pipe tracker”)</a:t>
            </a:r>
          </a:p>
          <a:p>
            <a:pPr marL="285750" lvl="2" indent="-285750">
              <a:buFont typeface="Arial" panose="020B0604020202020204" pitchFamily="34" charset="0"/>
              <a:buChar char="•"/>
            </a:pPr>
            <a:r>
              <a:rPr lang="en-US" sz="1500"/>
              <a:t>Vessel </a:t>
            </a:r>
            <a:r>
              <a:rPr lang="en-US" sz="1500" dirty="0"/>
              <a:t>demob.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8E37E8-45F5-B18C-49C9-86F44172C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087" y="3218516"/>
            <a:ext cx="5118609" cy="2734415"/>
          </a:xfrm>
          <a:prstGeom prst="rect">
            <a:avLst/>
          </a:prstGeom>
        </p:spPr>
      </p:pic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BB4B13ED-7264-AD1B-6FDC-577BD25FE7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</p:spPr>
        <p:txBody>
          <a:bodyPr/>
          <a:lstStyle/>
          <a:p>
            <a:r>
              <a:rPr lang="en-US">
                <a:latin typeface="Jost Regular" pitchFamily="2" charset="0"/>
              </a:rPr>
              <a:t>Attica-Crete survey – 23.10.2025 </a:t>
            </a:r>
            <a:r>
              <a:rPr lang="en-US" dirty="0">
                <a:latin typeface="Jost Regular" pitchFamily="2" charset="0"/>
              </a:rPr>
              <a:t>– Confidential ©</a:t>
            </a:r>
            <a:endParaRPr lang="fr-FR" baseline="30000" dirty="0">
              <a:latin typeface="Jost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12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F87D79-FDB9-9591-D1CD-2EFD69EAE1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4E23F8-71C4-401D-BFB1-910DAAF6F2AD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Jost Regular" pitchFamily="2" charset="0"/>
                <a:ea typeface="Jost Regular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Jost Regular" pitchFamily="2" charset="0"/>
              <a:ea typeface="Jost Regular" pitchFamily="2" charset="0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2F0D113-1A68-E556-8D27-1C17BB21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Tentative Time Schedule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4CBF8E-441D-23E7-6D73-9528E1189F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/>
              <a:t>ATTICA-CRETE SURVEY/</a:t>
            </a:r>
            <a:r>
              <a:rPr lang="pt-BR" dirty="0" err="1"/>
              <a:t>method</a:t>
            </a:r>
            <a:r>
              <a:rPr lang="pt-BR" dirty="0"/>
              <a:t> </a:t>
            </a:r>
            <a:r>
              <a:rPr lang="pt-BR" dirty="0" err="1"/>
              <a:t>statement</a:t>
            </a:r>
            <a:endParaRPr lang="pt-BR" dirty="0"/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6242273A-9728-B452-D65B-F317A2A5B2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04"/>
          <a:stretch/>
        </p:blipFill>
        <p:spPr bwMode="auto">
          <a:xfrm>
            <a:off x="1100645" y="2061023"/>
            <a:ext cx="9027558" cy="209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076CAF-BCB4-AA4F-2325-4A908DE10FA7}"/>
              </a:ext>
            </a:extLst>
          </p:cNvPr>
          <p:cNvSpPr txBox="1"/>
          <p:nvPr/>
        </p:nvSpPr>
        <p:spPr>
          <a:xfrm rot="20138768">
            <a:off x="4369396" y="2834225"/>
            <a:ext cx="3889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dirty="0">
                <a:solidFill>
                  <a:srgbClr val="FF0000"/>
                </a:solidFill>
              </a:rPr>
              <a:t>Tentative</a:t>
            </a:r>
          </a:p>
        </p:txBody>
      </p:sp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FA384ADF-0F53-A25C-8A61-9081A3E70A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</p:spPr>
        <p:txBody>
          <a:bodyPr/>
          <a:lstStyle/>
          <a:p>
            <a:r>
              <a:rPr lang="en-US">
                <a:latin typeface="Jost Regular" pitchFamily="2" charset="0"/>
              </a:rPr>
              <a:t>Attica-Crete survey – 23.10.2025 </a:t>
            </a:r>
            <a:r>
              <a:rPr lang="en-US" dirty="0">
                <a:latin typeface="Jost Regular" pitchFamily="2" charset="0"/>
              </a:rPr>
              <a:t>– Confidential ©</a:t>
            </a:r>
            <a:endParaRPr lang="fr-FR" baseline="30000" dirty="0">
              <a:latin typeface="Jost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081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F87D79-FDB9-9591-D1CD-2EFD69EAE1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4E23F8-71C4-401D-BFB1-910DAAF6F2AD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Jost Regular" pitchFamily="2" charset="0"/>
                <a:ea typeface="Jost Regular" pitchFamily="2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05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Jost Regular" pitchFamily="2" charset="0"/>
              <a:ea typeface="Jost Regular" pitchFamily="2" charset="0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2F0D113-1A68-E556-8D27-1C17BB21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Skagerrak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24CBF8E-441D-23E7-6D73-9528E1189F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/>
              <a:t>Attica-crete survey/</a:t>
            </a:r>
            <a:r>
              <a:rPr lang="pt-BR" dirty="0" err="1"/>
              <a:t>method</a:t>
            </a:r>
            <a:r>
              <a:rPr lang="pt-BR" dirty="0"/>
              <a:t> </a:t>
            </a:r>
            <a:r>
              <a:rPr lang="pt-BR" dirty="0" err="1"/>
              <a:t>statement</a:t>
            </a:r>
            <a:endParaRPr lang="pt-B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16D79B-F860-E7F7-BF37-15EF73727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605" y="1733463"/>
            <a:ext cx="5553195" cy="39849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1977EB-A2DB-9F4B-56C9-7C9682239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800" y="1647752"/>
            <a:ext cx="5633438" cy="3311598"/>
          </a:xfrm>
          <a:prstGeom prst="rect">
            <a:avLst/>
          </a:prstGeom>
        </p:spPr>
      </p:pic>
      <p:sp>
        <p:nvSpPr>
          <p:cNvPr id="6" name="Espace réservé du pied de page 3">
            <a:extLst>
              <a:ext uri="{FF2B5EF4-FFF2-40B4-BE49-F238E27FC236}">
                <a16:creationId xmlns:a16="http://schemas.microsoft.com/office/drawing/2014/main" id="{AE1D0606-3C98-474B-BA1D-345E9D48FD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388" y="6481898"/>
            <a:ext cx="3529012" cy="288656"/>
          </a:xfrm>
        </p:spPr>
        <p:txBody>
          <a:bodyPr/>
          <a:lstStyle/>
          <a:p>
            <a:r>
              <a:rPr lang="en-US">
                <a:latin typeface="Jost Regular" pitchFamily="2" charset="0"/>
              </a:rPr>
              <a:t>Attica-Crete survey – 23.10.2025 </a:t>
            </a:r>
            <a:r>
              <a:rPr lang="en-US" dirty="0">
                <a:latin typeface="Jost Regular" pitchFamily="2" charset="0"/>
              </a:rPr>
              <a:t>– Confidential ©</a:t>
            </a:r>
            <a:endParaRPr lang="fr-FR" baseline="30000" dirty="0">
              <a:latin typeface="Jost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173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8EDDF7-5A9B-591B-2DA5-89BA12A8D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577837"/>
            <a:ext cx="4248971" cy="1008356"/>
          </a:xfrm>
        </p:spPr>
        <p:txBody>
          <a:bodyPr>
            <a:normAutofit/>
          </a:bodyPr>
          <a:lstStyle/>
          <a:p>
            <a:r>
              <a:rPr lang="fr-FR" err="1"/>
              <a:t>Thank</a:t>
            </a:r>
            <a:r>
              <a:rPr lang="fr-FR"/>
              <a:t> </a:t>
            </a:r>
            <a:r>
              <a:rPr lang="fr-FR" err="1"/>
              <a:t>you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37122D-DFF7-2E1A-420C-7ADBAC43787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17338" y="6481763"/>
            <a:ext cx="474662" cy="288925"/>
          </a:xfrm>
        </p:spPr>
        <p:txBody>
          <a:bodyPr/>
          <a:lstStyle/>
          <a:p>
            <a:fld id="{4F4E23F8-71C4-401D-BFB1-910DAAF6F2AD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359815"/>
      </p:ext>
    </p:extLst>
  </p:cSld>
  <p:clrMapOvr>
    <a:masterClrMapping/>
  </p:clrMapOvr>
</p:sld>
</file>

<file path=ppt/theme/theme1.xml><?xml version="1.0" encoding="utf-8"?>
<a:theme xmlns:a="http://schemas.openxmlformats.org/drawingml/2006/main" name="NEXANS">
  <a:themeElements>
    <a:clrScheme name="NEXANS">
      <a:dk1>
        <a:srgbClr val="000000"/>
      </a:dk1>
      <a:lt1>
        <a:srgbClr val="FFFFFF"/>
      </a:lt1>
      <a:dk2>
        <a:srgbClr val="FF1911"/>
      </a:dk2>
      <a:lt2>
        <a:srgbClr val="FF8D33"/>
      </a:lt2>
      <a:accent1>
        <a:srgbClr val="53B04B"/>
      </a:accent1>
      <a:accent2>
        <a:srgbClr val="5A9AB3"/>
      </a:accent2>
      <a:accent3>
        <a:srgbClr val="CAD4DB"/>
      </a:accent3>
      <a:accent4>
        <a:srgbClr val="EDB600"/>
      </a:accent4>
      <a:accent5>
        <a:srgbClr val="00ADA7"/>
      </a:accent5>
      <a:accent6>
        <a:srgbClr val="976FAE"/>
      </a:accent6>
      <a:hlink>
        <a:srgbClr val="FF1911"/>
      </a:hlink>
      <a:folHlink>
        <a:srgbClr val="FF1911"/>
      </a:folHlink>
    </a:clrScheme>
    <a:fontScheme name="Personnalisé 47">
      <a:majorFont>
        <a:latin typeface="Nohemi Semi Bold"/>
        <a:ea typeface=""/>
        <a:cs typeface=""/>
      </a:majorFont>
      <a:minorFont>
        <a:latin typeface="Jos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eige">
      <a:srgbClr val="FFD1AD"/>
    </a:custClr>
  </a:custClrLst>
  <a:extLst>
    <a:ext uri="{05A4C25C-085E-4340-85A3-A5531E510DB2}">
      <thm15:themeFamily xmlns:thm15="http://schemas.microsoft.com/office/thememl/2012/main" name="Nexans Powerpoint V1 half picture.pptx  -  Lecture seule" id="{40426EBB-A276-40A4-8FFE-262F0A76F739}" vid="{2E0FE0BF-F75E-47A8-82DB-B9713C1E0CB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b5a7f5-f71d-47e4-b22a-da5c7d781c41">
      <Terms xmlns="http://schemas.microsoft.com/office/infopath/2007/PartnerControls"/>
    </lcf76f155ced4ddcb4097134ff3c332f>
    <TaxCatchAll xmlns="897c23fa-3c84-4f13-8e55-2e2648f87a1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F5A70E6429954E80952065A3461FAE" ma:contentTypeVersion="15" ma:contentTypeDescription="Create a new document." ma:contentTypeScope="" ma:versionID="3fc9dd02bbdd41b228e2f1bd9b2a488e">
  <xsd:schema xmlns:xsd="http://www.w3.org/2001/XMLSchema" xmlns:xs="http://www.w3.org/2001/XMLSchema" xmlns:p="http://schemas.microsoft.com/office/2006/metadata/properties" xmlns:ns2="c9b5a7f5-f71d-47e4-b22a-da5c7d781c41" xmlns:ns3="897c23fa-3c84-4f13-8e55-2e2648f87a1b" targetNamespace="http://schemas.microsoft.com/office/2006/metadata/properties" ma:root="true" ma:fieldsID="0149d1c4605578ae0bb965871c66cbba" ns2:_="" ns3:_="">
    <xsd:import namespace="c9b5a7f5-f71d-47e4-b22a-da5c7d781c41"/>
    <xsd:import namespace="897c23fa-3c84-4f13-8e55-2e2648f87a1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b5a7f5-f71d-47e4-b22a-da5c7d781c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6244aba7-68e0-4234-aafc-a2c2c2f950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7c23fa-3c84-4f13-8e55-2e2648f87a1b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95ca042-2dd3-451b-9cae-d19abce000af}" ma:internalName="TaxCatchAll" ma:showField="CatchAllData" ma:web="897c23fa-3c84-4f13-8e55-2e2648f87a1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72D2AF-BFE4-4F19-8053-48513317E8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324F0B-8874-47BF-97BB-783D2249F4AA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97c23fa-3c84-4f13-8e55-2e2648f87a1b"/>
    <ds:schemaRef ds:uri="c9b5a7f5-f71d-47e4-b22a-da5c7d781c4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2379C90-926B-4746-9EF1-91A884333E29}">
  <ds:schemaRefs>
    <ds:schemaRef ds:uri="897c23fa-3c84-4f13-8e55-2e2648f87a1b"/>
    <ds:schemaRef ds:uri="c9b5a7f5-f71d-47e4-b22a-da5c7d781c4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5d0227ad-3bcc-4106-8cf3-16e735f3b4c4}" enabled="0" method="" siteId="{5d0227ad-3bcc-4106-8cf3-16e735f3b4c4}" removed="1"/>
  <clbl:label id="{89ab092d-ad68-44f0-89ca-65366b4c429a}" enabled="1" method="Standard" siteId="{2f7e641d-35dd-4a72-91ef-9c34810f321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252</Words>
  <Application>Microsoft Office PowerPoint</Application>
  <PresentationFormat>Widescreen</PresentationFormat>
  <Paragraphs>47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Jost Regular</vt:lpstr>
      <vt:lpstr>Nohemi Semi Bold</vt:lpstr>
      <vt:lpstr>Jost</vt:lpstr>
      <vt:lpstr>Jost SemiBold</vt:lpstr>
      <vt:lpstr>Jost Bold</vt:lpstr>
      <vt:lpstr>Arial</vt:lpstr>
      <vt:lpstr>NEXANS</vt:lpstr>
      <vt:lpstr>PowerPoint Presentation</vt:lpstr>
      <vt:lpstr>Summary</vt:lpstr>
      <vt:lpstr>General</vt:lpstr>
      <vt:lpstr>Survey Method</vt:lpstr>
      <vt:lpstr>Tentative Time Schedule</vt:lpstr>
      <vt:lpstr>Skagerrak</vt:lpstr>
      <vt:lpstr>Thank you</vt:lpstr>
    </vt:vector>
  </TitlesOfParts>
  <Company>Nexans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Rafael POUCINHO</dc:creator>
  <cp:lastModifiedBy>Carl HOFSLI</cp:lastModifiedBy>
  <cp:revision>5</cp:revision>
  <dcterms:created xsi:type="dcterms:W3CDTF">2024-11-01T08:33:55Z</dcterms:created>
  <dcterms:modified xsi:type="dcterms:W3CDTF">2025-10-23T12:42:46Z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0x0101009EF5A70E6429954E80952065A3461FAE</vt:lpwstr>
  </property>
  <property fmtid="{D5CDD505-2E9C-101B-9397-08002B2CF9AE}" pid="3" name="MediaServiceImageTags">
    <vt:lpwstr/>
  </property>
</Properties>
</file>